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59" r:id="rId4"/>
    <p:sldId id="263" r:id="rId5"/>
    <p:sldId id="265" r:id="rId6"/>
    <p:sldId id="271" r:id="rId7"/>
    <p:sldId id="257" r:id="rId8"/>
    <p:sldId id="262" r:id="rId9"/>
    <p:sldId id="266" r:id="rId10"/>
    <p:sldId id="269" r:id="rId11"/>
    <p:sldId id="258" r:id="rId12"/>
    <p:sldId id="261" r:id="rId13"/>
    <p:sldId id="267" r:id="rId14"/>
    <p:sldId id="268" r:id="rId15"/>
    <p:sldId id="260" r:id="rId16"/>
    <p:sldId id="264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61A0B-787A-4D71-94FB-DA2B121CB945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1F326-56D4-43ED-94A8-7639B951E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61A0B-787A-4D71-94FB-DA2B121CB945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1F326-56D4-43ED-94A8-7639B951E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61A0B-787A-4D71-94FB-DA2B121CB945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1F326-56D4-43ED-94A8-7639B951E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61A0B-787A-4D71-94FB-DA2B121CB945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1F326-56D4-43ED-94A8-7639B951E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61A0B-787A-4D71-94FB-DA2B121CB945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1F326-56D4-43ED-94A8-7639B951E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61A0B-787A-4D71-94FB-DA2B121CB945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1F326-56D4-43ED-94A8-7639B951E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61A0B-787A-4D71-94FB-DA2B121CB945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1F326-56D4-43ED-94A8-7639B951E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61A0B-787A-4D71-94FB-DA2B121CB945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1F326-56D4-43ED-94A8-7639B951E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61A0B-787A-4D71-94FB-DA2B121CB945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1F326-56D4-43ED-94A8-7639B951E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61A0B-787A-4D71-94FB-DA2B121CB945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1F326-56D4-43ED-94A8-7639B951E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61A0B-787A-4D71-94FB-DA2B121CB945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1F326-56D4-43ED-94A8-7639B951E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761A0B-787A-4D71-94FB-DA2B121CB945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B1F326-56D4-43ED-94A8-7639B951E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D3A021-44B9-448D-92B5-07C03F30C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350" y="1017859"/>
            <a:ext cx="9797988" cy="384152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Направления профилактической деятельности в </a:t>
            </a:r>
            <a:r>
              <a:rPr lang="ru-RU" sz="4400" b="1" dirty="0" smtClean="0"/>
              <a:t>образовательных организациях </a:t>
            </a:r>
            <a:r>
              <a:rPr lang="ru-RU" sz="4400" b="1" dirty="0"/>
              <a:t>и учреждениях дополнительного образования Московского района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B8FC03A-EE63-4E4F-A525-746EA56E7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0430" y="5128997"/>
            <a:ext cx="10215959" cy="1655762"/>
          </a:xfrm>
        </p:spPr>
        <p:txBody>
          <a:bodyPr/>
          <a:lstStyle/>
          <a:p>
            <a:pPr algn="r"/>
            <a:r>
              <a:rPr lang="ru-RU" dirty="0"/>
              <a:t>Гальмак Дарья Ивановна</a:t>
            </a:r>
          </a:p>
          <a:p>
            <a:pPr algn="r"/>
            <a:r>
              <a:rPr lang="ru-RU" dirty="0"/>
              <a:t>Социальный педагог</a:t>
            </a:r>
          </a:p>
          <a:p>
            <a:pPr algn="r"/>
            <a:r>
              <a:rPr lang="ru-RU" dirty="0"/>
              <a:t>ГБУ ДО ЦППМСП Московского района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15787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852053-5CEC-4E1C-AF85-926AC479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Месячник правовых </a:t>
            </a:r>
            <a:r>
              <a:rPr lang="ru-RU" sz="4000" b="1" dirty="0" smtClean="0"/>
              <a:t>знаний</a:t>
            </a:r>
            <a:br>
              <a:rPr lang="ru-RU" sz="4000" b="1" dirty="0" smtClean="0"/>
            </a:br>
            <a:r>
              <a:rPr lang="ru-RU" sz="4000" b="1" dirty="0" smtClean="0"/>
              <a:t>19 ноября-19 декабря 2022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C6DCE3-089A-4383-A4C5-3824892AD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272" y="1810860"/>
            <a:ext cx="5047692" cy="4121585"/>
          </a:xfrm>
        </p:spPr>
        <p:txBody>
          <a:bodyPr>
            <a:normAutofit/>
          </a:bodyPr>
          <a:lstStyle/>
          <a:p>
            <a:pPr algn="just"/>
            <a:r>
              <a:rPr lang="ru-RU" sz="3000" dirty="0" smtClean="0"/>
              <a:t>Тематические беседы и лекции о правах и обязанностях с привлечением юристов</a:t>
            </a:r>
          </a:p>
          <a:p>
            <a:pPr algn="just"/>
            <a:r>
              <a:rPr lang="ru-RU" sz="3000" dirty="0" smtClean="0"/>
              <a:t>Круглые столы</a:t>
            </a:r>
          </a:p>
          <a:p>
            <a:pPr algn="just"/>
            <a:r>
              <a:rPr lang="ru-RU" sz="3000" dirty="0" smtClean="0"/>
              <a:t>Уроки, проводимые активом школы</a:t>
            </a:r>
          </a:p>
          <a:p>
            <a:pPr algn="just"/>
            <a:r>
              <a:rPr lang="ru-RU" sz="3000" dirty="0" smtClean="0"/>
              <a:t>Викторины, </a:t>
            </a:r>
            <a:r>
              <a:rPr lang="ru-RU" sz="3000" dirty="0" err="1" smtClean="0"/>
              <a:t>квизы</a:t>
            </a:r>
            <a:endParaRPr lang="ru-RU" sz="3000" dirty="0"/>
          </a:p>
        </p:txBody>
      </p:sp>
      <p:pic>
        <p:nvPicPr>
          <p:cNvPr id="2050" name="Picture 2" descr="WhatsApp Image 2021-11-25 at 00">
            <a:extLst>
              <a:ext uri="{FF2B5EF4-FFF2-40B4-BE49-F238E27FC236}">
                <a16:creationId xmlns="" xmlns:a16="http://schemas.microsoft.com/office/drawing/2014/main" id="{4C30ED57-E42B-4933-89B4-3868BD5C1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03" y="1797798"/>
            <a:ext cx="4876880" cy="361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37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3125F0-0D71-40B5-B85C-1739941F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725" y="900702"/>
            <a:ext cx="10034451" cy="447320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Противодействие идеологии терроризма и экстремистских проявлений среди несовершеннолетних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24986A1B-C44D-41C2-BD46-4AFED926C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030" y="5273335"/>
            <a:ext cx="2937769" cy="90362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46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16A5B7-BA37-4517-8264-14049EC2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902" y="744582"/>
            <a:ext cx="10638817" cy="530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12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A816DB-4C32-46FA-AF93-0076092D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Мероприятия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1F23D0-0D83-458F-8DAF-8C573827C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515" y="1293223"/>
            <a:ext cx="9997440" cy="52033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Проведение тематических бесед и лекций по вопросам противодействия идеологии терроризма и экстремизма</a:t>
            </a:r>
          </a:p>
          <a:p>
            <a:pPr algn="just"/>
            <a:r>
              <a:rPr lang="ru-RU" dirty="0"/>
              <a:t>Проведение среди обучающихся мероприятий, направленных на повышение уровня их правовой грамотности в части знания законодательства о проведении публичных мероприятий</a:t>
            </a:r>
          </a:p>
          <a:p>
            <a:pPr algn="just"/>
            <a:r>
              <a:rPr lang="ru-RU" dirty="0"/>
              <a:t>Проведение мероприятий по формированию стойкого неприятия идеологии терроризма</a:t>
            </a:r>
          </a:p>
          <a:p>
            <a:pPr algn="just"/>
            <a:r>
              <a:rPr lang="ru-RU" dirty="0"/>
              <a:t>Анкетирование среди обучающихся на знание законодательства по противодействию экстремизму и терроризму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2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153C65-B78A-4BB0-BFD2-2FF7E301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Декада противодействия </a:t>
            </a:r>
            <a:r>
              <a:rPr lang="ru-RU" sz="4000" b="1" dirty="0" smtClean="0"/>
              <a:t>терроризму</a:t>
            </a:r>
            <a:br>
              <a:rPr lang="ru-RU" sz="4000" b="1" dirty="0" smtClean="0"/>
            </a:br>
            <a:r>
              <a:rPr lang="ru-RU" sz="4000" b="1" dirty="0" smtClean="0"/>
              <a:t>2-12 сентября 2022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104395-7174-421F-8656-E4398B29F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989" y="1580606"/>
            <a:ext cx="5142410" cy="4576354"/>
          </a:xfrm>
        </p:spPr>
        <p:txBody>
          <a:bodyPr/>
          <a:lstStyle/>
          <a:p>
            <a:pPr marL="0" indent="0" algn="just"/>
            <a:r>
              <a:rPr lang="ru-RU" sz="3000" dirty="0" smtClean="0"/>
              <a:t>Объектовые тренировки</a:t>
            </a:r>
          </a:p>
          <a:p>
            <a:pPr marL="0" indent="0" algn="just"/>
            <a:r>
              <a:rPr lang="ru-RU" sz="3000" dirty="0" smtClean="0"/>
              <a:t>Конкурсы рисунков и плакатов, </a:t>
            </a:r>
            <a:r>
              <a:rPr lang="ru-RU" sz="3000" dirty="0" err="1" smtClean="0"/>
              <a:t>флешмобы</a:t>
            </a:r>
            <a:endParaRPr lang="ru-RU" sz="3000" dirty="0" smtClean="0"/>
          </a:p>
          <a:p>
            <a:pPr marL="0" indent="0" algn="just"/>
            <a:r>
              <a:rPr lang="ru-RU" sz="3000" dirty="0" smtClean="0"/>
              <a:t>Радиолинейки, торжественные линейки</a:t>
            </a:r>
          </a:p>
          <a:p>
            <a:pPr marL="0" indent="0" algn="just"/>
            <a:r>
              <a:rPr lang="ru-RU" sz="3000" dirty="0" smtClean="0"/>
              <a:t>Акции памяти</a:t>
            </a:r>
          </a:p>
          <a:p>
            <a:pPr marL="0" indent="0"/>
            <a:endParaRPr lang="ru-RU" dirty="0" smtClean="0"/>
          </a:p>
          <a:p>
            <a:pPr marL="0" indent="0"/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371601" y="1593668"/>
          <a:ext cx="4985845" cy="3592286"/>
        </p:xfrm>
        <a:graphic>
          <a:graphicData uri="http://schemas.openxmlformats.org/presentationml/2006/ole">
            <p:oleObj spid="_x0000_s18433" name="Точечный рисунок" r:id="rId3" imgW="4133333" imgH="2952381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537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CD7FD9-3225-4F3C-AC32-3C9DC5B0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862149"/>
            <a:ext cx="9956074" cy="356184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Профилактика суицидальных проявлений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14A1AA-8CD1-4A4B-8485-4AE3302C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8412" y="5983549"/>
            <a:ext cx="425388" cy="19341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05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81BA55-8400-4A1C-9E81-EAABD2FE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9F6640-DA60-4E64-9E74-B0586C31F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325" y="620894"/>
            <a:ext cx="10786319" cy="534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964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CB9150-CF43-446B-AAC4-7249379B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Мероприятия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407DA3-764D-4966-97E2-FF41228A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000" dirty="0" smtClean="0"/>
              <a:t>Регулярное информирование несовершеннолетних и их родителей (законных представителей) о действующих службах экстренной психологической помощи детям и членам их семей</a:t>
            </a:r>
          </a:p>
          <a:p>
            <a:pPr algn="just"/>
            <a:r>
              <a:rPr lang="ru-RU" sz="3000" dirty="0" smtClean="0"/>
              <a:t>Профилактические мероприятия, направленные на формирование позитивного </a:t>
            </a:r>
            <a:r>
              <a:rPr lang="ru-RU" sz="3000" dirty="0" smtClean="0"/>
              <a:t>мышления и мировосприятия</a:t>
            </a:r>
            <a:endParaRPr lang="ru-RU" sz="3000" dirty="0" smtClean="0"/>
          </a:p>
          <a:p>
            <a:pPr algn="just"/>
            <a:r>
              <a:rPr lang="ru-RU" sz="3000" dirty="0" smtClean="0"/>
              <a:t>Проведение тренингов и индивидуальных психологических консультаций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47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DFB57C-EA69-4120-880C-C9DE4E2F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Единый день Детского телефона </a:t>
            </a:r>
            <a:r>
              <a:rPr lang="ru-RU" sz="4000" b="1" dirty="0" smtClean="0"/>
              <a:t>доверия</a:t>
            </a:r>
            <a:br>
              <a:rPr lang="ru-RU" sz="4000" b="1" dirty="0" smtClean="0"/>
            </a:br>
            <a:r>
              <a:rPr lang="ru-RU" sz="4000" b="1" dirty="0" smtClean="0"/>
              <a:t>17 мая 2023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BCCBFB-7426-44BE-B940-A18E5CFD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422" y="1447800"/>
            <a:ext cx="5589161" cy="4800600"/>
          </a:xfrm>
        </p:spPr>
        <p:txBody>
          <a:bodyPr/>
          <a:lstStyle/>
          <a:p>
            <a:pPr algn="just"/>
            <a:r>
              <a:rPr lang="ru-RU" sz="3000" dirty="0" smtClean="0"/>
              <a:t>Деловые игры</a:t>
            </a:r>
          </a:p>
          <a:p>
            <a:pPr algn="just"/>
            <a:r>
              <a:rPr lang="ru-RU" sz="3000" dirty="0" smtClean="0"/>
              <a:t>Информационные классные часы</a:t>
            </a:r>
          </a:p>
          <a:p>
            <a:pPr algn="just"/>
            <a:r>
              <a:rPr lang="ru-RU" sz="3000" dirty="0" smtClean="0"/>
              <a:t>Творческие конкурсы (изготовление плакатов, книжных закладок и т.п.)</a:t>
            </a:r>
          </a:p>
          <a:p>
            <a:endParaRPr lang="ru-RU" dirty="0"/>
          </a:p>
        </p:txBody>
      </p:sp>
      <p:pic>
        <p:nvPicPr>
          <p:cNvPr id="44034" name="Picture 2" descr="ГБОУ №525 Телефон дове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243" y="1645919"/>
            <a:ext cx="4902348" cy="367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63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7572" y="1920558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888582" y="5368834"/>
            <a:ext cx="2023001" cy="87956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Виды направлений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000" dirty="0" smtClean="0"/>
              <a:t>Профилактика употребления несовершеннолетними наркотических средств и психотропных веществ, табака и </a:t>
            </a:r>
            <a:r>
              <a:rPr lang="ru-RU" sz="3000" dirty="0" smtClean="0"/>
              <a:t>алкоголя</a:t>
            </a:r>
          </a:p>
          <a:p>
            <a:pPr algn="just"/>
            <a:r>
              <a:rPr lang="ru-RU" sz="3000" dirty="0" smtClean="0"/>
              <a:t>Профилактика безнадзорности и правонарушений </a:t>
            </a:r>
            <a:r>
              <a:rPr lang="ru-RU" sz="3000" dirty="0" smtClean="0"/>
              <a:t>несовершеннолетних</a:t>
            </a:r>
          </a:p>
          <a:p>
            <a:pPr algn="just"/>
            <a:r>
              <a:rPr lang="ru-RU" sz="3000" dirty="0" smtClean="0"/>
              <a:t>Противодействие идеологии терроризма и экстремистских проявлений среди </a:t>
            </a:r>
            <a:r>
              <a:rPr lang="ru-RU" sz="3000" dirty="0" smtClean="0"/>
              <a:t>несовершеннолетних</a:t>
            </a:r>
          </a:p>
          <a:p>
            <a:pPr algn="just"/>
            <a:r>
              <a:rPr lang="ru-RU" sz="3000" dirty="0" smtClean="0"/>
              <a:t>Профилактика суицидальных проявлений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704AC6-FE3D-431F-B756-817D9677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74" y="404949"/>
            <a:ext cx="10476412" cy="497694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Профилактика употребления несовершеннолетними наркотических средств и психотропных веществ, табака и алкоголя</a:t>
            </a:r>
          </a:p>
        </p:txBody>
      </p:sp>
    </p:spTree>
    <p:extLst>
      <p:ext uri="{BB962C8B-B14F-4D97-AF65-F5344CB8AC3E}">
        <p14:creationId xmlns="" xmlns:p14="http://schemas.microsoft.com/office/powerpoint/2010/main" val="29926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146447-08B0-4A7E-8AEB-E217530B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C394272-0DBF-4293-AF41-269CE54CB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979" y="600891"/>
            <a:ext cx="10548299" cy="52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63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6E82C3-B35C-43E6-9357-0A3C2248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D3C07B-61C0-4198-9B39-7651A45CB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000" dirty="0"/>
              <a:t>Тематические беседы и лекции с привлечением сотрудников учреждений здравоохранения на тему Здорового образа жизни</a:t>
            </a:r>
          </a:p>
          <a:p>
            <a:pPr algn="just"/>
            <a:r>
              <a:rPr lang="ru-RU" sz="3000" dirty="0"/>
              <a:t>Организация спортивных мероприятий</a:t>
            </a:r>
          </a:p>
          <a:p>
            <a:pPr algn="just"/>
            <a:r>
              <a:rPr lang="ru-RU" sz="3000" dirty="0"/>
              <a:t>Проведение информационно-просветительских мероприятий, направленных на пропаганду здорового образа </a:t>
            </a:r>
            <a:r>
              <a:rPr lang="ru-RU" sz="3000" dirty="0" smtClean="0"/>
              <a:t>жизни</a:t>
            </a:r>
          </a:p>
          <a:p>
            <a:pPr algn="just"/>
            <a:r>
              <a:rPr lang="ru-RU" sz="3000" dirty="0" smtClean="0"/>
              <a:t>Проведение социально-психологического тестирования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37641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5C7E7B-2471-4362-9AE8-615DB499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Декада здорового образа </a:t>
            </a:r>
            <a:r>
              <a:rPr lang="ru-RU" sz="4000" b="1" dirty="0" smtClean="0"/>
              <a:t>жизни</a:t>
            </a:r>
            <a:br>
              <a:rPr lang="ru-RU" sz="4000" b="1" dirty="0" smtClean="0"/>
            </a:br>
            <a:r>
              <a:rPr lang="ru-RU" sz="4000" b="1" dirty="0" smtClean="0"/>
              <a:t>3-13 апреля 2023</a:t>
            </a:r>
            <a:endParaRPr lang="ru-RU" sz="4000" b="1" dirty="0"/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919A312A-DE11-4A42-AB3B-F29C13016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528" y="2077958"/>
            <a:ext cx="6325344" cy="30001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Лекции по формированию позитивного отношения к ЗОЖ</a:t>
            </a:r>
          </a:p>
          <a:p>
            <a:pPr algn="just"/>
            <a:r>
              <a:rPr lang="ru-RU" dirty="0"/>
              <a:t>Выставки плакатов и творческих работ</a:t>
            </a:r>
          </a:p>
          <a:p>
            <a:pPr algn="just"/>
            <a:r>
              <a:rPr lang="ru-RU" dirty="0"/>
              <a:t>Викторины и </a:t>
            </a:r>
            <a:r>
              <a:rPr lang="ru-RU" dirty="0" err="1"/>
              <a:t>квизы</a:t>
            </a:r>
            <a:endParaRPr lang="ru-RU" dirty="0"/>
          </a:p>
          <a:p>
            <a:pPr algn="just"/>
            <a:r>
              <a:rPr lang="ru-RU" dirty="0"/>
              <a:t>Игры по станциям</a:t>
            </a:r>
          </a:p>
          <a:p>
            <a:pPr algn="just"/>
            <a:r>
              <a:rPr lang="ru-RU" dirty="0"/>
              <a:t>Переменки здоровья (флэшмобы)</a:t>
            </a:r>
          </a:p>
          <a:p>
            <a:endParaRPr lang="ru-RU" dirty="0"/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DB25D305-B4E0-4E89-9FC2-C342A2CF4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80" y="6047441"/>
            <a:ext cx="21783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20220408_080631">
            <a:extLst>
              <a:ext uri="{FF2B5EF4-FFF2-40B4-BE49-F238E27FC236}">
                <a16:creationId xmlns="" xmlns:a16="http://schemas.microsoft.com/office/drawing/2014/main" id="{23ADF681-F52E-4A18-BED4-795B712E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84" t="26714" r="12164" b="27354"/>
          <a:stretch>
            <a:fillRect/>
          </a:stretch>
        </p:blipFill>
        <p:spPr bwMode="auto">
          <a:xfrm>
            <a:off x="7982497" y="1819573"/>
            <a:ext cx="4041659" cy="3764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01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371CD9-A052-4B69-9A3F-53CCB948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2" y="457200"/>
            <a:ext cx="10492644" cy="49137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Профилактика безнадзорности и правонарушений несовершеннолетних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7354B9-5B7C-4E2F-83AA-BDCCEEE0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1464" y="5530788"/>
            <a:ext cx="1082335" cy="64617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19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64BDB4-D3FF-4A89-9840-57F16DE9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493" y="653143"/>
            <a:ext cx="10672210" cy="532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61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D75A56-83E1-4F30-95AD-AF79269C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Мероприятия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16CF28-3AF0-4BB9-A60F-A0E017864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000" dirty="0"/>
              <a:t>Выявление обучающихся, длительное время не посещающих ОО. Принятие мер по их возвращению.</a:t>
            </a:r>
          </a:p>
          <a:p>
            <a:pPr algn="just"/>
            <a:r>
              <a:rPr lang="ru-RU" sz="3000" dirty="0"/>
              <a:t>Проведение мероприятий, направленных на формирование позитивных социальных установок обучающихся, воспитание гармонично развитой и социально ответственной личности.</a:t>
            </a:r>
          </a:p>
          <a:p>
            <a:pPr algn="just"/>
            <a:r>
              <a:rPr lang="ru-RU" sz="3000" dirty="0"/>
              <a:t>Тематические беседы и лекции о правах и обязанностях с привлечением сотрудников органов УМВД и </a:t>
            </a:r>
            <a:r>
              <a:rPr lang="ru-RU" sz="3000" dirty="0" smtClean="0"/>
              <a:t>Прокуратуры.</a:t>
            </a:r>
          </a:p>
          <a:p>
            <a:pPr algn="just"/>
            <a:r>
              <a:rPr lang="ru-RU" sz="3000" dirty="0" smtClean="0"/>
              <a:t>Индивидуальные беседы с несовершеннолетними</a:t>
            </a:r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33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346</TotalTime>
  <Words>349</Words>
  <Application>Microsoft Office PowerPoint</Application>
  <PresentationFormat>Произвольный</PresentationFormat>
  <Paragraphs>53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Солнцестояние</vt:lpstr>
      <vt:lpstr>Точечный рисунок</vt:lpstr>
      <vt:lpstr>Направления профилактической деятельности в образовательных организациях и учреждениях дополнительного образования Московского района</vt:lpstr>
      <vt:lpstr>Виды направлений</vt:lpstr>
      <vt:lpstr>Профилактика употребления несовершеннолетними наркотических средств и психотропных веществ, табака и алкоголя</vt:lpstr>
      <vt:lpstr>Слайд 4</vt:lpstr>
      <vt:lpstr>Мероприятия</vt:lpstr>
      <vt:lpstr>Декада здорового образа жизни 3-13 апреля 2023</vt:lpstr>
      <vt:lpstr>Профилактика безнадзорности и правонарушений несовершеннолетних</vt:lpstr>
      <vt:lpstr>Слайд 8</vt:lpstr>
      <vt:lpstr>Мероприятия</vt:lpstr>
      <vt:lpstr>Месячник правовых знаний 19 ноября-19 декабря 2022</vt:lpstr>
      <vt:lpstr>Противодействие идеологии терроризма и экстремистских проявлений среди несовершеннолетних</vt:lpstr>
      <vt:lpstr>Слайд 12</vt:lpstr>
      <vt:lpstr>Мероприятия</vt:lpstr>
      <vt:lpstr>Декада противодействия терроризму 2-12 сентября 2022</vt:lpstr>
      <vt:lpstr>Профилактика суицидальных проявлений</vt:lpstr>
      <vt:lpstr>Слайд 16</vt:lpstr>
      <vt:lpstr>Мероприятия</vt:lpstr>
      <vt:lpstr>Единый день Детского телефона доверия 17 мая 2023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профилактической деятельности в ОО и учреждениях дополнительного образования Московского района</dc:title>
  <dc:creator>user</dc:creator>
  <cp:lastModifiedBy>Дарья Любимова</cp:lastModifiedBy>
  <cp:revision>30</cp:revision>
  <dcterms:created xsi:type="dcterms:W3CDTF">2022-10-21T10:50:59Z</dcterms:created>
  <dcterms:modified xsi:type="dcterms:W3CDTF">2022-10-27T10:47:38Z</dcterms:modified>
</cp:coreProperties>
</file>