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sldIdLst>
    <p:sldId id="318" r:id="rId2"/>
    <p:sldId id="306" r:id="rId3"/>
    <p:sldId id="321" r:id="rId4"/>
    <p:sldId id="322" r:id="rId5"/>
    <p:sldId id="323" r:id="rId6"/>
    <p:sldId id="316" r:id="rId7"/>
    <p:sldId id="325" r:id="rId8"/>
    <p:sldId id="326" r:id="rId9"/>
    <p:sldId id="329" r:id="rId10"/>
    <p:sldId id="327" r:id="rId11"/>
    <p:sldId id="328" r:id="rId12"/>
    <p:sldId id="331" r:id="rId13"/>
    <p:sldId id="333" r:id="rId14"/>
    <p:sldId id="307" r:id="rId15"/>
    <p:sldId id="301" r:id="rId16"/>
    <p:sldId id="33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ECECE"/>
    <a:srgbClr val="DDDDDD"/>
    <a:srgbClr val="FFC409"/>
    <a:srgbClr val="00FF99"/>
    <a:srgbClr val="CC3300"/>
    <a:srgbClr val="006600"/>
    <a:srgbClr val="CC0066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5" autoAdjust="0"/>
  </p:normalViewPr>
  <p:slideViewPr>
    <p:cSldViewPr>
      <p:cViewPr>
        <p:scale>
          <a:sx n="63" d="100"/>
          <a:sy n="63" d="100"/>
        </p:scale>
        <p:origin x="451" y="40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time.edu.ru/" TargetMode="External"/><Relationship Id="rId2" Type="http://schemas.openxmlformats.org/officeDocument/2006/relationships/hyperlink" Target="https://&#1074;&#1088;&#1077;&#1084;&#1103;&#1082;&#1072;&#1088;&#1100;&#1077;&#1088;&#1099;.&#1088;&#1092;/" TargetMode="External"/><Relationship Id="rId1" Type="http://schemas.openxmlformats.org/officeDocument/2006/relationships/hyperlink" Target="https://bilet.worldskills.ru/" TargetMode="External"/><Relationship Id="rId5" Type="http://schemas.openxmlformats.org/officeDocument/2006/relationships/hyperlink" Target="https://proektoria.online/" TargetMode="External"/><Relationship Id="rId4" Type="http://schemas.openxmlformats.org/officeDocument/2006/relationships/hyperlink" Target="http://www.profvibor.ru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time.edu.ru/" TargetMode="External"/><Relationship Id="rId2" Type="http://schemas.openxmlformats.org/officeDocument/2006/relationships/hyperlink" Target="https://&#1074;&#1088;&#1077;&#1084;&#1103;&#1082;&#1072;&#1088;&#1100;&#1077;&#1088;&#1099;.&#1088;&#1092;/" TargetMode="External"/><Relationship Id="rId1" Type="http://schemas.openxmlformats.org/officeDocument/2006/relationships/hyperlink" Target="https://bilet.worldskills.ru/" TargetMode="External"/><Relationship Id="rId5" Type="http://schemas.openxmlformats.org/officeDocument/2006/relationships/hyperlink" Target="https://proektoria.online/" TargetMode="External"/><Relationship Id="rId4" Type="http://schemas.openxmlformats.org/officeDocument/2006/relationships/hyperlink" Target="http://www.profvibor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524CB-C7AF-402C-B661-788C78D637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471D5F-D58C-483B-9EF3-A40D58317910}">
      <dgm:prSet phldrT="[Текст]" custT="1"/>
      <dgm:spPr/>
      <dgm:t>
        <a:bodyPr/>
        <a:lstStyle/>
        <a:p>
          <a:pPr algn="just"/>
          <a:r>
            <a:rPr lang="ru-RU" alt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Ребенок не знает себя, своих возможностей и на что он способен</a:t>
          </a:r>
          <a:endParaRPr lang="ru-RU" sz="16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3F71B-5FF1-4AAA-815A-DBB5135868B4}" type="parTrans" cxnId="{88364134-1EB9-4857-B030-62F75464111E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8C25E8E6-DEB4-4936-BB2F-EAA1EC027CD9}" type="sibTrans" cxnId="{88364134-1EB9-4857-B030-62F75464111E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F5163F86-5406-4420-B5DF-E2916C6D6EF6}">
      <dgm:prSet custT="1"/>
      <dgm:spPr/>
      <dgm:t>
        <a:bodyPr/>
        <a:lstStyle/>
        <a:p>
          <a:pPr algn="just"/>
          <a:r>
            <a:rPr lang="ru-RU" alt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ребенка нет понимания глобальных целей на жизнь (чего он хочет добиться)</a:t>
          </a:r>
        </a:p>
      </dgm:t>
    </dgm:pt>
    <dgm:pt modelId="{08114D58-CE24-4EDC-8DF5-BA52E244388D}" type="parTrans" cxnId="{C510D1A9-A73B-4847-ABCF-0B9DB01F5E14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E8485EC7-BA96-432D-BE20-C08BB7FBDC4B}" type="sibTrans" cxnId="{C510D1A9-A73B-4847-ABCF-0B9DB01F5E14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8A00D29D-D556-4768-A8FE-211B703BE3F6}">
      <dgm:prSet custT="1"/>
      <dgm:spPr/>
      <dgm:t>
        <a:bodyPr/>
        <a:lstStyle/>
        <a:p>
          <a:pPr algn="just"/>
          <a:r>
            <a:rPr lang="ru-RU" alt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Ребенок не понимает важности выбора профессии для себя</a:t>
          </a:r>
        </a:p>
      </dgm:t>
    </dgm:pt>
    <dgm:pt modelId="{B458B36A-1350-46A7-AFB5-08F10E8CC40B}" type="parTrans" cxnId="{763F587E-60E8-487F-AAC3-AE641EC23032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EC59E43E-8FD7-4AF9-B84D-52B8CBACB4FB}" type="sibTrans" cxnId="{763F587E-60E8-487F-AAC3-AE641EC23032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7CAEB2FD-C744-4955-A03A-F91FA01FB073}">
      <dgm:prSet custT="1"/>
      <dgm:spPr/>
      <dgm:t>
        <a:bodyPr/>
        <a:lstStyle/>
        <a:p>
          <a:pPr algn="just"/>
          <a:r>
            <a:rPr lang="ru-RU" alt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Подростки не ощущают себя взрослыми на пороге окончания школы и не понимают, что выбор  профессии — один из самых важных жизненных выборов</a:t>
          </a:r>
        </a:p>
      </dgm:t>
    </dgm:pt>
    <dgm:pt modelId="{A83E500F-F45C-4845-9BF9-2A8A5288BE2F}" type="parTrans" cxnId="{CC99DF44-9537-45E9-8A9D-194D9C54056F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36722A1C-1DD1-4355-BE5E-261EE3DE4AE5}" type="sibTrans" cxnId="{CC99DF44-9537-45E9-8A9D-194D9C54056F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10CCBFAF-E540-4C57-ABE0-20984382A644}">
      <dgm:prSet custT="1"/>
      <dgm:spPr/>
      <dgm:t>
        <a:bodyPr/>
        <a:lstStyle/>
        <a:p>
          <a:pPr algn="just"/>
          <a:r>
            <a:rPr lang="ru-RU" alt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Навязанное мнение родителей, родственников, друзей, педагогов, СМИ Желание угодить: родителям, уважаемым родственникам, друзьям, противоположному полу (повысить свою привлекательность)</a:t>
          </a:r>
        </a:p>
      </dgm:t>
    </dgm:pt>
    <dgm:pt modelId="{CDB0A541-057F-4982-8CBD-76959F858FF1}" type="parTrans" cxnId="{DB5FD983-52A7-4B43-BE26-961696F7B89F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99D1C9EC-833C-48CD-B080-80C4274E47FA}" type="sibTrans" cxnId="{DB5FD983-52A7-4B43-BE26-961696F7B89F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818DAFCA-492D-4B10-85BA-14289EAC477C}">
      <dgm:prSet custT="1"/>
      <dgm:spPr/>
      <dgm:t>
        <a:bodyPr/>
        <a:lstStyle/>
        <a:p>
          <a:pPr algn="just"/>
          <a:r>
            <a:rPr lang="ru-RU" alt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может выбрать между несколькими профессиями </a:t>
          </a:r>
        </a:p>
      </dgm:t>
    </dgm:pt>
    <dgm:pt modelId="{DA123DBF-3980-4D77-81BB-47D8CCDAC01B}" type="parTrans" cxnId="{537703F8-0156-4BB2-998A-E872D58AD69E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BB1C0CA6-7FA9-4BFB-8CC7-B86B02D8A724}" type="sibTrans" cxnId="{537703F8-0156-4BB2-998A-E872D58AD69E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8C48FDA7-03D8-468C-AA56-0DD166325804}">
      <dgm:prSet custT="1"/>
      <dgm:spPr/>
      <dgm:t>
        <a:bodyPr/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6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Сложность заключается в том, что подростки не знают профессию, которая бы отвечала их талантам и способностям</a:t>
          </a:r>
        </a:p>
      </dgm:t>
    </dgm:pt>
    <dgm:pt modelId="{E294002E-DF46-4D6C-B2E7-EF8ACD801144}" type="parTrans" cxnId="{3C534E52-BC28-48B3-8F48-23E601CE411F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F7EAD2CC-4D3A-413E-8245-D047F990D3BB}" type="sibTrans" cxnId="{3C534E52-BC28-48B3-8F48-23E601CE411F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FF29D18F-B717-437E-9155-5EB2E2AE4A14}">
      <dgm:prSet custT="1"/>
      <dgm:spPr/>
      <dgm:t>
        <a:bodyPr/>
        <a:lstStyle/>
        <a:p>
          <a:pPr algn="just"/>
          <a:endParaRPr lang="ru-RU" altLang="ru-RU" sz="16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C7C59-27E7-4653-BD7D-DB3CE1ED5E78}" type="parTrans" cxnId="{134E0D4B-62F6-4808-BCE9-07908C4CFBB9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7534244E-2415-427F-B173-C65DF71021DD}" type="sibTrans" cxnId="{134E0D4B-62F6-4808-BCE9-07908C4CFBB9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61808D20-20F1-475D-94E5-8782D0493E93}">
      <dgm:prSet custT="1"/>
      <dgm:spPr/>
      <dgm:t>
        <a:bodyPr/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endParaRPr lang="ru-RU" altLang="ru-RU" sz="16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E083D-CA71-4E41-BB3C-994FE186A68B}" type="parTrans" cxnId="{40143F81-173E-4106-96C7-D94914158035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B11AA331-5D9D-43BF-8FF6-69BE54B6BE19}" type="sibTrans" cxnId="{40143F81-173E-4106-96C7-D94914158035}">
      <dgm:prSet/>
      <dgm:spPr/>
      <dgm:t>
        <a:bodyPr/>
        <a:lstStyle/>
        <a:p>
          <a:pPr algn="just"/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B59AE330-E102-41FF-9CE6-0906A0070DFB}" type="pres">
      <dgm:prSet presAssocID="{5EE524CB-C7AF-402C-B661-788C78D6375E}" presName="linear" presStyleCnt="0">
        <dgm:presLayoutVars>
          <dgm:animLvl val="lvl"/>
          <dgm:resizeHandles val="exact"/>
        </dgm:presLayoutVars>
      </dgm:prSet>
      <dgm:spPr/>
    </dgm:pt>
    <dgm:pt modelId="{8E11E66A-6821-43B9-808D-B211B430AD25}" type="pres">
      <dgm:prSet presAssocID="{66471D5F-D58C-483B-9EF3-A40D583179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31FDA99-6F1B-4A8D-92BE-A3E5C5C0CB71}" type="pres">
      <dgm:prSet presAssocID="{8C25E8E6-DEB4-4936-BB2F-EAA1EC027CD9}" presName="spacer" presStyleCnt="0"/>
      <dgm:spPr/>
    </dgm:pt>
    <dgm:pt modelId="{7C275DE6-0BE5-4AC1-AA68-36C694F7D462}" type="pres">
      <dgm:prSet presAssocID="{F5163F86-5406-4420-B5DF-E2916C6D6E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9A027CC-BC70-4BE8-BE8B-43F82E4BC802}" type="pres">
      <dgm:prSet presAssocID="{E8485EC7-BA96-432D-BE20-C08BB7FBDC4B}" presName="spacer" presStyleCnt="0"/>
      <dgm:spPr/>
    </dgm:pt>
    <dgm:pt modelId="{4CBBC981-7F11-485E-AAF1-67BB299F1ED2}" type="pres">
      <dgm:prSet presAssocID="{8A00D29D-D556-4768-A8FE-211B703BE3F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A96C5C-82B2-4D89-A2FF-DFF9A464D818}" type="pres">
      <dgm:prSet presAssocID="{8A00D29D-D556-4768-A8FE-211B703BE3F6}" presName="childText" presStyleLbl="revTx" presStyleIdx="0" presStyleCnt="2">
        <dgm:presLayoutVars>
          <dgm:bulletEnabled val="1"/>
        </dgm:presLayoutVars>
      </dgm:prSet>
      <dgm:spPr/>
    </dgm:pt>
    <dgm:pt modelId="{5E4246F5-6FBA-45EF-84C1-C8A13E4A5DEF}" type="pres">
      <dgm:prSet presAssocID="{10CCBFAF-E540-4C57-ABE0-20984382A64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9AE55D5-A792-4DE7-B5C1-46305FDF12BE}" type="pres">
      <dgm:prSet presAssocID="{99D1C9EC-833C-48CD-B080-80C4274E47FA}" presName="spacer" presStyleCnt="0"/>
      <dgm:spPr/>
    </dgm:pt>
    <dgm:pt modelId="{F76A254D-83C6-4D33-A897-F8B4AA1CDA4D}" type="pres">
      <dgm:prSet presAssocID="{818DAFCA-492D-4B10-85BA-14289EAC477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88EB41C-D665-4243-8142-755EBBD9963A}" type="pres">
      <dgm:prSet presAssocID="{818DAFCA-492D-4B10-85BA-14289EAC477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9119B05-BDB8-4BD8-BB19-5B2F23986CD4}" type="presOf" srcId="{5EE524CB-C7AF-402C-B661-788C78D6375E}" destId="{B59AE330-E102-41FF-9CE6-0906A0070DFB}" srcOrd="0" destOrd="0" presId="urn:microsoft.com/office/officeart/2005/8/layout/vList2"/>
    <dgm:cxn modelId="{CFD75C2A-B172-41AE-9AC6-FFB38C2F38AA}" type="presOf" srcId="{818DAFCA-492D-4B10-85BA-14289EAC477C}" destId="{F76A254D-83C6-4D33-A897-F8B4AA1CDA4D}" srcOrd="0" destOrd="0" presId="urn:microsoft.com/office/officeart/2005/8/layout/vList2"/>
    <dgm:cxn modelId="{88364134-1EB9-4857-B030-62F75464111E}" srcId="{5EE524CB-C7AF-402C-B661-788C78D6375E}" destId="{66471D5F-D58C-483B-9EF3-A40D58317910}" srcOrd="0" destOrd="0" parTransId="{BE23F71B-5FF1-4AAA-815A-DBB5135868B4}" sibTransId="{8C25E8E6-DEB4-4936-BB2F-EAA1EC027CD9}"/>
    <dgm:cxn modelId="{EB9E9F3D-7936-468F-B2A7-8C7257D3321D}" type="presOf" srcId="{F5163F86-5406-4420-B5DF-E2916C6D6EF6}" destId="{7C275DE6-0BE5-4AC1-AA68-36C694F7D462}" srcOrd="0" destOrd="0" presId="urn:microsoft.com/office/officeart/2005/8/layout/vList2"/>
    <dgm:cxn modelId="{9C13DC5E-C181-4F73-BC09-23B03855ED60}" type="presOf" srcId="{8A00D29D-D556-4768-A8FE-211B703BE3F6}" destId="{4CBBC981-7F11-485E-AAF1-67BB299F1ED2}" srcOrd="0" destOrd="0" presId="urn:microsoft.com/office/officeart/2005/8/layout/vList2"/>
    <dgm:cxn modelId="{5C5B3F43-BF6A-44A4-A432-75BC17C4DCA5}" type="presOf" srcId="{66471D5F-D58C-483B-9EF3-A40D58317910}" destId="{8E11E66A-6821-43B9-808D-B211B430AD25}" srcOrd="0" destOrd="0" presId="urn:microsoft.com/office/officeart/2005/8/layout/vList2"/>
    <dgm:cxn modelId="{CC99DF44-9537-45E9-8A9D-194D9C54056F}" srcId="{8A00D29D-D556-4768-A8FE-211B703BE3F6}" destId="{7CAEB2FD-C744-4955-A03A-F91FA01FB073}" srcOrd="0" destOrd="0" parTransId="{A83E500F-F45C-4845-9BF9-2A8A5288BE2F}" sibTransId="{36722A1C-1DD1-4355-BE5E-261EE3DE4AE5}"/>
    <dgm:cxn modelId="{134E0D4B-62F6-4808-BCE9-07908C4CFBB9}" srcId="{8A00D29D-D556-4768-A8FE-211B703BE3F6}" destId="{FF29D18F-B717-437E-9155-5EB2E2AE4A14}" srcOrd="1" destOrd="0" parTransId="{4ACC7C59-27E7-4653-BD7D-DB3CE1ED5E78}" sibTransId="{7534244E-2415-427F-B173-C65DF71021DD}"/>
    <dgm:cxn modelId="{07096A6F-915E-412A-8008-156F860517EC}" type="presOf" srcId="{61808D20-20F1-475D-94E5-8782D0493E93}" destId="{C88EB41C-D665-4243-8142-755EBBD9963A}" srcOrd="0" destOrd="1" presId="urn:microsoft.com/office/officeart/2005/8/layout/vList2"/>
    <dgm:cxn modelId="{3C534E52-BC28-48B3-8F48-23E601CE411F}" srcId="{818DAFCA-492D-4B10-85BA-14289EAC477C}" destId="{8C48FDA7-03D8-468C-AA56-0DD166325804}" srcOrd="0" destOrd="0" parTransId="{E294002E-DF46-4D6C-B2E7-EF8ACD801144}" sibTransId="{F7EAD2CC-4D3A-413E-8245-D047F990D3BB}"/>
    <dgm:cxn modelId="{763F587E-60E8-487F-AAC3-AE641EC23032}" srcId="{5EE524CB-C7AF-402C-B661-788C78D6375E}" destId="{8A00D29D-D556-4768-A8FE-211B703BE3F6}" srcOrd="2" destOrd="0" parTransId="{B458B36A-1350-46A7-AFB5-08F10E8CC40B}" sibTransId="{EC59E43E-8FD7-4AF9-B84D-52B8CBACB4FB}"/>
    <dgm:cxn modelId="{40143F81-173E-4106-96C7-D94914158035}" srcId="{818DAFCA-492D-4B10-85BA-14289EAC477C}" destId="{61808D20-20F1-475D-94E5-8782D0493E93}" srcOrd="1" destOrd="0" parTransId="{E5CE083D-CA71-4E41-BB3C-994FE186A68B}" sibTransId="{B11AA331-5D9D-43BF-8FF6-69BE54B6BE19}"/>
    <dgm:cxn modelId="{DB5FD983-52A7-4B43-BE26-961696F7B89F}" srcId="{5EE524CB-C7AF-402C-B661-788C78D6375E}" destId="{10CCBFAF-E540-4C57-ABE0-20984382A644}" srcOrd="3" destOrd="0" parTransId="{CDB0A541-057F-4982-8CBD-76959F858FF1}" sibTransId="{99D1C9EC-833C-48CD-B080-80C4274E47FA}"/>
    <dgm:cxn modelId="{C52B088A-0310-44F6-8229-E29FBF486273}" type="presOf" srcId="{8C48FDA7-03D8-468C-AA56-0DD166325804}" destId="{C88EB41C-D665-4243-8142-755EBBD9963A}" srcOrd="0" destOrd="0" presId="urn:microsoft.com/office/officeart/2005/8/layout/vList2"/>
    <dgm:cxn modelId="{DF75DD95-82C3-4B7F-9C4C-525EB6AF067D}" type="presOf" srcId="{10CCBFAF-E540-4C57-ABE0-20984382A644}" destId="{5E4246F5-6FBA-45EF-84C1-C8A13E4A5DEF}" srcOrd="0" destOrd="0" presId="urn:microsoft.com/office/officeart/2005/8/layout/vList2"/>
    <dgm:cxn modelId="{C510D1A9-A73B-4847-ABCF-0B9DB01F5E14}" srcId="{5EE524CB-C7AF-402C-B661-788C78D6375E}" destId="{F5163F86-5406-4420-B5DF-E2916C6D6EF6}" srcOrd="1" destOrd="0" parTransId="{08114D58-CE24-4EDC-8DF5-BA52E244388D}" sibTransId="{E8485EC7-BA96-432D-BE20-C08BB7FBDC4B}"/>
    <dgm:cxn modelId="{309CEDC6-730F-4AC5-959D-AC4C87EE0E42}" type="presOf" srcId="{7CAEB2FD-C744-4955-A03A-F91FA01FB073}" destId="{48A96C5C-82B2-4D89-A2FF-DFF9A464D818}" srcOrd="0" destOrd="0" presId="urn:microsoft.com/office/officeart/2005/8/layout/vList2"/>
    <dgm:cxn modelId="{EE7322E8-728C-40EF-BE08-8E73ABD3291C}" type="presOf" srcId="{FF29D18F-B717-437E-9155-5EB2E2AE4A14}" destId="{48A96C5C-82B2-4D89-A2FF-DFF9A464D818}" srcOrd="0" destOrd="1" presId="urn:microsoft.com/office/officeart/2005/8/layout/vList2"/>
    <dgm:cxn modelId="{537703F8-0156-4BB2-998A-E872D58AD69E}" srcId="{5EE524CB-C7AF-402C-B661-788C78D6375E}" destId="{818DAFCA-492D-4B10-85BA-14289EAC477C}" srcOrd="4" destOrd="0" parTransId="{DA123DBF-3980-4D77-81BB-47D8CCDAC01B}" sibTransId="{BB1C0CA6-7FA9-4BFB-8CC7-B86B02D8A724}"/>
    <dgm:cxn modelId="{B0829B5C-73D0-43E2-AB91-42D286BA5B7F}" type="presParOf" srcId="{B59AE330-E102-41FF-9CE6-0906A0070DFB}" destId="{8E11E66A-6821-43B9-808D-B211B430AD25}" srcOrd="0" destOrd="0" presId="urn:microsoft.com/office/officeart/2005/8/layout/vList2"/>
    <dgm:cxn modelId="{95D75171-F539-4EF2-A86B-07501EC059EA}" type="presParOf" srcId="{B59AE330-E102-41FF-9CE6-0906A0070DFB}" destId="{131FDA99-6F1B-4A8D-92BE-A3E5C5C0CB71}" srcOrd="1" destOrd="0" presId="urn:microsoft.com/office/officeart/2005/8/layout/vList2"/>
    <dgm:cxn modelId="{153EBC49-E54B-4651-956D-3D51620E5F3D}" type="presParOf" srcId="{B59AE330-E102-41FF-9CE6-0906A0070DFB}" destId="{7C275DE6-0BE5-4AC1-AA68-36C694F7D462}" srcOrd="2" destOrd="0" presId="urn:microsoft.com/office/officeart/2005/8/layout/vList2"/>
    <dgm:cxn modelId="{1054590B-01E7-4B95-A61C-961AA25B5201}" type="presParOf" srcId="{B59AE330-E102-41FF-9CE6-0906A0070DFB}" destId="{99A027CC-BC70-4BE8-BE8B-43F82E4BC802}" srcOrd="3" destOrd="0" presId="urn:microsoft.com/office/officeart/2005/8/layout/vList2"/>
    <dgm:cxn modelId="{225B67FE-A65C-4126-89D6-8F33A91DC164}" type="presParOf" srcId="{B59AE330-E102-41FF-9CE6-0906A0070DFB}" destId="{4CBBC981-7F11-485E-AAF1-67BB299F1ED2}" srcOrd="4" destOrd="0" presId="urn:microsoft.com/office/officeart/2005/8/layout/vList2"/>
    <dgm:cxn modelId="{A72E3235-FDD4-4161-9DE5-ECDF00969BE1}" type="presParOf" srcId="{B59AE330-E102-41FF-9CE6-0906A0070DFB}" destId="{48A96C5C-82B2-4D89-A2FF-DFF9A464D818}" srcOrd="5" destOrd="0" presId="urn:microsoft.com/office/officeart/2005/8/layout/vList2"/>
    <dgm:cxn modelId="{B0711BD0-0797-4C52-B24F-316B3D8D4295}" type="presParOf" srcId="{B59AE330-E102-41FF-9CE6-0906A0070DFB}" destId="{5E4246F5-6FBA-45EF-84C1-C8A13E4A5DEF}" srcOrd="6" destOrd="0" presId="urn:microsoft.com/office/officeart/2005/8/layout/vList2"/>
    <dgm:cxn modelId="{5EB3D00A-D9F0-4312-9258-6FDBCFAC1ACB}" type="presParOf" srcId="{B59AE330-E102-41FF-9CE6-0906A0070DFB}" destId="{C9AE55D5-A792-4DE7-B5C1-46305FDF12BE}" srcOrd="7" destOrd="0" presId="urn:microsoft.com/office/officeart/2005/8/layout/vList2"/>
    <dgm:cxn modelId="{5DE38894-5726-42EC-8030-9551B5F33175}" type="presParOf" srcId="{B59AE330-E102-41FF-9CE6-0906A0070DFB}" destId="{F76A254D-83C6-4D33-A897-F8B4AA1CDA4D}" srcOrd="8" destOrd="0" presId="urn:microsoft.com/office/officeart/2005/8/layout/vList2"/>
    <dgm:cxn modelId="{23B50BEE-8478-4EA2-AE97-4453D67586BC}" type="presParOf" srcId="{B59AE330-E102-41FF-9CE6-0906A0070DFB}" destId="{C88EB41C-D665-4243-8142-755EBBD9963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5AED6-1387-4A92-8307-BF1E5200CC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7BEEE9-7776-45BA-B780-892AFB15C67B}">
      <dgm:prSet phldrT="[Текст]"/>
      <dgm:spPr/>
      <dgm:t>
        <a:bodyPr/>
        <a:lstStyle/>
        <a:p>
          <a:pPr>
            <a:buSzPts val="1000"/>
            <a:buFont typeface="Wingdings 2" pitchFamily="18" charset="2"/>
            <a:buNone/>
          </a:pPr>
          <a:r>
            <a:rPr lang="ru-RU" altLang="ru-RU" i="0" u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Родитель не уверен в выборе ребёнка</a:t>
          </a:r>
          <a:endParaRPr lang="ru-RU" i="0" u="none" dirty="0">
            <a:solidFill>
              <a:schemeClr val="accent3">
                <a:lumMod val="50000"/>
              </a:schemeClr>
            </a:solidFill>
          </a:endParaRPr>
        </a:p>
      </dgm:t>
    </dgm:pt>
    <dgm:pt modelId="{2A878295-7F0D-4826-B347-C80138CFA272}" type="parTrans" cxnId="{B11C316C-BBB7-4611-8C1E-59CD54C1B32B}">
      <dgm:prSet/>
      <dgm:spPr/>
      <dgm:t>
        <a:bodyPr/>
        <a:lstStyle/>
        <a:p>
          <a:endParaRPr lang="ru-RU"/>
        </a:p>
      </dgm:t>
    </dgm:pt>
    <dgm:pt modelId="{BB2344F7-2BA2-4727-AFF4-A5AD89FF78BE}" type="sibTrans" cxnId="{B11C316C-BBB7-4611-8C1E-59CD54C1B32B}">
      <dgm:prSet/>
      <dgm:spPr/>
      <dgm:t>
        <a:bodyPr/>
        <a:lstStyle/>
        <a:p>
          <a:endParaRPr lang="ru-RU"/>
        </a:p>
      </dgm:t>
    </dgm:pt>
    <dgm:pt modelId="{7839E5E9-30C8-4107-B8D3-56F62C280B32}">
      <dgm:prSet/>
      <dgm:spPr/>
      <dgm:t>
        <a:bodyPr/>
        <a:lstStyle/>
        <a:p>
          <a:r>
            <a:rPr lang="ru-RU" altLang="ru-RU" i="0" u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Подросток  ничего не хочет (некоторые причины почему подросток ничего не хочет):</a:t>
          </a:r>
        </a:p>
      </dgm:t>
    </dgm:pt>
    <dgm:pt modelId="{D75C1C9E-D912-4135-9C18-D001B79EB4E3}" type="parTrans" cxnId="{9CF36476-07EA-4956-9316-0268176629D2}">
      <dgm:prSet/>
      <dgm:spPr/>
      <dgm:t>
        <a:bodyPr/>
        <a:lstStyle/>
        <a:p>
          <a:endParaRPr lang="ru-RU"/>
        </a:p>
      </dgm:t>
    </dgm:pt>
    <dgm:pt modelId="{18250A61-E523-439B-976E-0982ED1854D1}" type="sibTrans" cxnId="{9CF36476-07EA-4956-9316-0268176629D2}">
      <dgm:prSet/>
      <dgm:spPr/>
      <dgm:t>
        <a:bodyPr/>
        <a:lstStyle/>
        <a:p>
          <a:endParaRPr lang="ru-RU"/>
        </a:p>
      </dgm:t>
    </dgm:pt>
    <dgm:pt modelId="{704EA586-F594-454D-AD60-562A0977DA08}">
      <dgm:prSet custT="1"/>
      <dgm:spPr/>
      <dgm:t>
        <a:bodyPr/>
        <a:lstStyle/>
        <a:p>
          <a:r>
            <a:rPr lang="ru-RU" altLang="ru-RU" sz="19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недостаток информации о профессиях;</a:t>
          </a:r>
        </a:p>
      </dgm:t>
    </dgm:pt>
    <dgm:pt modelId="{D3B75624-7CFE-49B6-90E9-FF58A22F50AF}" type="parTrans" cxnId="{3CCC3BDB-FFF3-4FA9-B963-260384575B8D}">
      <dgm:prSet/>
      <dgm:spPr/>
      <dgm:t>
        <a:bodyPr/>
        <a:lstStyle/>
        <a:p>
          <a:endParaRPr lang="ru-RU"/>
        </a:p>
      </dgm:t>
    </dgm:pt>
    <dgm:pt modelId="{1E70358B-5606-4173-A9BE-41801DB74718}" type="sibTrans" cxnId="{3CCC3BDB-FFF3-4FA9-B963-260384575B8D}">
      <dgm:prSet/>
      <dgm:spPr/>
      <dgm:t>
        <a:bodyPr/>
        <a:lstStyle/>
        <a:p>
          <a:endParaRPr lang="ru-RU"/>
        </a:p>
      </dgm:t>
    </dgm:pt>
    <dgm:pt modelId="{58A97018-4454-4714-9017-A7264741DBEC}">
      <dgm:prSet custT="1"/>
      <dgm:spPr/>
      <dgm:t>
        <a:bodyPr/>
        <a:lstStyle/>
        <a:p>
          <a:r>
            <a:rPr lang="ru-RU" altLang="ru-RU" sz="19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 мнению ребёнка редко прислушивались, он не привык осуществлять выбор в чем либо;</a:t>
          </a:r>
        </a:p>
      </dgm:t>
    </dgm:pt>
    <dgm:pt modelId="{12068287-5F39-489D-A5CF-6794DF70B372}" type="parTrans" cxnId="{B75F48E8-8433-4FA2-82AB-1BE8DFAEA1C9}">
      <dgm:prSet/>
      <dgm:spPr/>
      <dgm:t>
        <a:bodyPr/>
        <a:lstStyle/>
        <a:p>
          <a:endParaRPr lang="ru-RU"/>
        </a:p>
      </dgm:t>
    </dgm:pt>
    <dgm:pt modelId="{4EB16CB7-829F-4C68-B2C6-24FB42F9DB07}" type="sibTrans" cxnId="{B75F48E8-8433-4FA2-82AB-1BE8DFAEA1C9}">
      <dgm:prSet/>
      <dgm:spPr/>
      <dgm:t>
        <a:bodyPr/>
        <a:lstStyle/>
        <a:p>
          <a:endParaRPr lang="ru-RU"/>
        </a:p>
      </dgm:t>
    </dgm:pt>
    <dgm:pt modelId="{EA0C60E5-6A14-48F8-B5E1-A5F558AC2073}">
      <dgm:prSet custT="1"/>
      <dgm:spPr/>
      <dgm:t>
        <a:bodyPr/>
        <a:lstStyle/>
        <a:p>
          <a:r>
            <a:rPr lang="ru-RU" altLang="ru-RU" sz="19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страх признаться родителям о  том, какая профессия нравится;</a:t>
          </a:r>
        </a:p>
      </dgm:t>
    </dgm:pt>
    <dgm:pt modelId="{D8CE024D-B676-4F50-9DD2-287C3B86CFFB}" type="parTrans" cxnId="{1A03A391-56B1-40E1-9CC5-39AE406B8435}">
      <dgm:prSet/>
      <dgm:spPr/>
      <dgm:t>
        <a:bodyPr/>
        <a:lstStyle/>
        <a:p>
          <a:endParaRPr lang="ru-RU"/>
        </a:p>
      </dgm:t>
    </dgm:pt>
    <dgm:pt modelId="{765AB905-92B9-44AB-ACF9-6174E8B8AFAA}" type="sibTrans" cxnId="{1A03A391-56B1-40E1-9CC5-39AE406B8435}">
      <dgm:prSet/>
      <dgm:spPr/>
      <dgm:t>
        <a:bodyPr/>
        <a:lstStyle/>
        <a:p>
          <a:endParaRPr lang="ru-RU"/>
        </a:p>
      </dgm:t>
    </dgm:pt>
    <dgm:pt modelId="{A1651008-F232-4E68-914B-09A654DB132E}">
      <dgm:prSet custT="1"/>
      <dgm:spPr/>
      <dgm:t>
        <a:bodyPr/>
        <a:lstStyle/>
        <a:p>
          <a:r>
            <a:rPr lang="ru-RU" altLang="ru-RU" sz="19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протест против переезда в другой город на обучение</a:t>
          </a:r>
        </a:p>
      </dgm:t>
    </dgm:pt>
    <dgm:pt modelId="{5A974A57-F672-45CA-B4D2-E30597BAF0B0}" type="parTrans" cxnId="{FEDB0473-E6D5-41D6-9199-D857A096C451}">
      <dgm:prSet/>
      <dgm:spPr/>
      <dgm:t>
        <a:bodyPr/>
        <a:lstStyle/>
        <a:p>
          <a:endParaRPr lang="ru-RU"/>
        </a:p>
      </dgm:t>
    </dgm:pt>
    <dgm:pt modelId="{14262558-D29D-4BC1-BA3C-BDB63AB4124B}" type="sibTrans" cxnId="{FEDB0473-E6D5-41D6-9199-D857A096C451}">
      <dgm:prSet/>
      <dgm:spPr/>
      <dgm:t>
        <a:bodyPr/>
        <a:lstStyle/>
        <a:p>
          <a:endParaRPr lang="ru-RU"/>
        </a:p>
      </dgm:t>
    </dgm:pt>
    <dgm:pt modelId="{72373EAA-E670-4191-B19B-0C705DDDC70C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подросток не может грамотно аргументировать свой выбор и убедить в нём родителя;</a:t>
          </a:r>
          <a:endParaRPr lang="ru-RU" i="0" u="none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972E6-C3C1-48A1-9C24-45CA4DC26EC0}" type="parTrans" cxnId="{09B5C057-4DB8-4011-AAA0-C1E004ABEF2A}">
      <dgm:prSet/>
      <dgm:spPr/>
      <dgm:t>
        <a:bodyPr/>
        <a:lstStyle/>
        <a:p>
          <a:endParaRPr lang="ru-RU"/>
        </a:p>
      </dgm:t>
    </dgm:pt>
    <dgm:pt modelId="{CD8DAE8F-8B91-48E3-96C7-AC0E426BDC83}" type="sibTrans" cxnId="{09B5C057-4DB8-4011-AAA0-C1E004ABEF2A}">
      <dgm:prSet/>
      <dgm:spPr/>
      <dgm:t>
        <a:bodyPr/>
        <a:lstStyle/>
        <a:p>
          <a:endParaRPr lang="ru-RU"/>
        </a:p>
      </dgm:t>
    </dgm:pt>
    <dgm:pt modelId="{53EC7775-CFB9-4B35-BD0B-0D60D3C299CD}">
      <dgm:prSet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 не до конца знает, на что способен ребёнок;</a:t>
          </a:r>
        </a:p>
      </dgm:t>
    </dgm:pt>
    <dgm:pt modelId="{AF6216A3-A6DB-48D5-858B-579B5EC24A27}" type="parTrans" cxnId="{DBF5BEC3-0505-4F1D-A0C0-B9B3E4EC049C}">
      <dgm:prSet/>
      <dgm:spPr/>
      <dgm:t>
        <a:bodyPr/>
        <a:lstStyle/>
        <a:p>
          <a:endParaRPr lang="ru-RU"/>
        </a:p>
      </dgm:t>
    </dgm:pt>
    <dgm:pt modelId="{D8C8D60E-AF92-4931-9612-9EF3D2A586DF}" type="sibTrans" cxnId="{DBF5BEC3-0505-4F1D-A0C0-B9B3E4EC049C}">
      <dgm:prSet/>
      <dgm:spPr/>
      <dgm:t>
        <a:bodyPr/>
        <a:lstStyle/>
        <a:p>
          <a:endParaRPr lang="ru-RU"/>
        </a:p>
      </dgm:t>
    </dgm:pt>
    <dgm:pt modelId="{6321E178-4811-48A3-A633-48B0E3D2DF09}">
      <dgm:prSet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 не уверен, что его ребёнок знает себя и на что он способен</a:t>
          </a:r>
        </a:p>
      </dgm:t>
    </dgm:pt>
    <dgm:pt modelId="{AFD37F04-25E1-4FDB-8464-BC710C3EA6E8}" type="parTrans" cxnId="{06867570-BA48-444F-9869-B850B8097048}">
      <dgm:prSet/>
      <dgm:spPr/>
      <dgm:t>
        <a:bodyPr/>
        <a:lstStyle/>
        <a:p>
          <a:endParaRPr lang="ru-RU"/>
        </a:p>
      </dgm:t>
    </dgm:pt>
    <dgm:pt modelId="{9E0C9112-7907-43B2-907F-44E0FE524F51}" type="sibTrans" cxnId="{06867570-BA48-444F-9869-B850B8097048}">
      <dgm:prSet/>
      <dgm:spPr/>
      <dgm:t>
        <a:bodyPr/>
        <a:lstStyle/>
        <a:p>
          <a:endParaRPr lang="ru-RU"/>
        </a:p>
      </dgm:t>
    </dgm:pt>
    <dgm:pt modelId="{0B139E1C-57D5-4AEF-A362-444ED221A700}" type="pres">
      <dgm:prSet presAssocID="{E2E5AED6-1387-4A92-8307-BF1E5200CC2B}" presName="linear" presStyleCnt="0">
        <dgm:presLayoutVars>
          <dgm:animLvl val="lvl"/>
          <dgm:resizeHandles val="exact"/>
        </dgm:presLayoutVars>
      </dgm:prSet>
      <dgm:spPr/>
    </dgm:pt>
    <dgm:pt modelId="{7C28D371-6929-4CEA-8CF9-FC4C06ABD68E}" type="pres">
      <dgm:prSet presAssocID="{B17BEEE9-7776-45BA-B780-892AFB15C6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FB740D-B548-4BA5-9D38-DEA9235734B1}" type="pres">
      <dgm:prSet presAssocID="{B17BEEE9-7776-45BA-B780-892AFB15C67B}" presName="childText" presStyleLbl="revTx" presStyleIdx="0" presStyleCnt="2">
        <dgm:presLayoutVars>
          <dgm:bulletEnabled val="1"/>
        </dgm:presLayoutVars>
      </dgm:prSet>
      <dgm:spPr/>
    </dgm:pt>
    <dgm:pt modelId="{996547A8-5C75-4015-94B7-079F969DE62C}" type="pres">
      <dgm:prSet presAssocID="{7839E5E9-30C8-4107-B8D3-56F62C280B3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3A01B3-C406-460A-9353-6B7BF9B851EA}" type="pres">
      <dgm:prSet presAssocID="{7839E5E9-30C8-4107-B8D3-56F62C280B3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2730605-2DFB-4FA5-906F-8945F1484C79}" type="presOf" srcId="{53EC7775-CFB9-4B35-BD0B-0D60D3C299CD}" destId="{3CFB740D-B548-4BA5-9D38-DEA9235734B1}" srcOrd="0" destOrd="1" presId="urn:microsoft.com/office/officeart/2005/8/layout/vList2"/>
    <dgm:cxn modelId="{26B95C1B-C701-4398-970B-650F4EE9E5E0}" type="presOf" srcId="{A1651008-F232-4E68-914B-09A654DB132E}" destId="{093A01B3-C406-460A-9353-6B7BF9B851EA}" srcOrd="0" destOrd="3" presId="urn:microsoft.com/office/officeart/2005/8/layout/vList2"/>
    <dgm:cxn modelId="{4A910631-03DD-49FA-A5F7-72E8F5693010}" type="presOf" srcId="{6321E178-4811-48A3-A633-48B0E3D2DF09}" destId="{3CFB740D-B548-4BA5-9D38-DEA9235734B1}" srcOrd="0" destOrd="2" presId="urn:microsoft.com/office/officeart/2005/8/layout/vList2"/>
    <dgm:cxn modelId="{37851336-F539-4FEC-B46F-ED04A2F0BC19}" type="presOf" srcId="{58A97018-4454-4714-9017-A7264741DBEC}" destId="{093A01B3-C406-460A-9353-6B7BF9B851EA}" srcOrd="0" destOrd="1" presId="urn:microsoft.com/office/officeart/2005/8/layout/vList2"/>
    <dgm:cxn modelId="{29FC485B-F868-4ABA-AD43-78AF46FDBC00}" type="presOf" srcId="{704EA586-F594-454D-AD60-562A0977DA08}" destId="{093A01B3-C406-460A-9353-6B7BF9B851EA}" srcOrd="0" destOrd="0" presId="urn:microsoft.com/office/officeart/2005/8/layout/vList2"/>
    <dgm:cxn modelId="{B11C316C-BBB7-4611-8C1E-59CD54C1B32B}" srcId="{E2E5AED6-1387-4A92-8307-BF1E5200CC2B}" destId="{B17BEEE9-7776-45BA-B780-892AFB15C67B}" srcOrd="0" destOrd="0" parTransId="{2A878295-7F0D-4826-B347-C80138CFA272}" sibTransId="{BB2344F7-2BA2-4727-AFF4-A5AD89FF78BE}"/>
    <dgm:cxn modelId="{06867570-BA48-444F-9869-B850B8097048}" srcId="{B17BEEE9-7776-45BA-B780-892AFB15C67B}" destId="{6321E178-4811-48A3-A633-48B0E3D2DF09}" srcOrd="2" destOrd="0" parTransId="{AFD37F04-25E1-4FDB-8464-BC710C3EA6E8}" sibTransId="{9E0C9112-7907-43B2-907F-44E0FE524F51}"/>
    <dgm:cxn modelId="{FEDB0473-E6D5-41D6-9199-D857A096C451}" srcId="{7839E5E9-30C8-4107-B8D3-56F62C280B32}" destId="{A1651008-F232-4E68-914B-09A654DB132E}" srcOrd="3" destOrd="0" parTransId="{5A974A57-F672-45CA-B4D2-E30597BAF0B0}" sibTransId="{14262558-D29D-4BC1-BA3C-BDB63AB4124B}"/>
    <dgm:cxn modelId="{069BAA73-46D5-4FF9-B55E-802DB0B26DE0}" type="presOf" srcId="{7839E5E9-30C8-4107-B8D3-56F62C280B32}" destId="{996547A8-5C75-4015-94B7-079F969DE62C}" srcOrd="0" destOrd="0" presId="urn:microsoft.com/office/officeart/2005/8/layout/vList2"/>
    <dgm:cxn modelId="{9CF36476-07EA-4956-9316-0268176629D2}" srcId="{E2E5AED6-1387-4A92-8307-BF1E5200CC2B}" destId="{7839E5E9-30C8-4107-B8D3-56F62C280B32}" srcOrd="1" destOrd="0" parTransId="{D75C1C9E-D912-4135-9C18-D001B79EB4E3}" sibTransId="{18250A61-E523-439B-976E-0982ED1854D1}"/>
    <dgm:cxn modelId="{09B5C057-4DB8-4011-AAA0-C1E004ABEF2A}" srcId="{B17BEEE9-7776-45BA-B780-892AFB15C67B}" destId="{72373EAA-E670-4191-B19B-0C705DDDC70C}" srcOrd="0" destOrd="0" parTransId="{706972E6-C3C1-48A1-9C24-45CA4DC26EC0}" sibTransId="{CD8DAE8F-8B91-48E3-96C7-AC0E426BDC83}"/>
    <dgm:cxn modelId="{F64F1E82-4DE1-4939-B523-410F12EFE39C}" type="presOf" srcId="{B17BEEE9-7776-45BA-B780-892AFB15C67B}" destId="{7C28D371-6929-4CEA-8CF9-FC4C06ABD68E}" srcOrd="0" destOrd="0" presId="urn:microsoft.com/office/officeart/2005/8/layout/vList2"/>
    <dgm:cxn modelId="{1A03A391-56B1-40E1-9CC5-39AE406B8435}" srcId="{7839E5E9-30C8-4107-B8D3-56F62C280B32}" destId="{EA0C60E5-6A14-48F8-B5E1-A5F558AC2073}" srcOrd="2" destOrd="0" parTransId="{D8CE024D-B676-4F50-9DD2-287C3B86CFFB}" sibTransId="{765AB905-92B9-44AB-ACF9-6174E8B8AFAA}"/>
    <dgm:cxn modelId="{0D5EB9B3-61EB-4D90-952C-ED3A95E08E7A}" type="presOf" srcId="{E2E5AED6-1387-4A92-8307-BF1E5200CC2B}" destId="{0B139E1C-57D5-4AEF-A362-444ED221A700}" srcOrd="0" destOrd="0" presId="urn:microsoft.com/office/officeart/2005/8/layout/vList2"/>
    <dgm:cxn modelId="{DBF5BEC3-0505-4F1D-A0C0-B9B3E4EC049C}" srcId="{B17BEEE9-7776-45BA-B780-892AFB15C67B}" destId="{53EC7775-CFB9-4B35-BD0B-0D60D3C299CD}" srcOrd="1" destOrd="0" parTransId="{AF6216A3-A6DB-48D5-858B-579B5EC24A27}" sibTransId="{D8C8D60E-AF92-4931-9612-9EF3D2A586DF}"/>
    <dgm:cxn modelId="{3CCC3BDB-FFF3-4FA9-B963-260384575B8D}" srcId="{7839E5E9-30C8-4107-B8D3-56F62C280B32}" destId="{704EA586-F594-454D-AD60-562A0977DA08}" srcOrd="0" destOrd="0" parTransId="{D3B75624-7CFE-49B6-90E9-FF58A22F50AF}" sibTransId="{1E70358B-5606-4173-A9BE-41801DB74718}"/>
    <dgm:cxn modelId="{B75F48E8-8433-4FA2-82AB-1BE8DFAEA1C9}" srcId="{7839E5E9-30C8-4107-B8D3-56F62C280B32}" destId="{58A97018-4454-4714-9017-A7264741DBEC}" srcOrd="1" destOrd="0" parTransId="{12068287-5F39-489D-A5CF-6794DF70B372}" sibTransId="{4EB16CB7-829F-4C68-B2C6-24FB42F9DB07}"/>
    <dgm:cxn modelId="{A4DD18F0-1A90-4D54-B818-1FA8DD3B15C7}" type="presOf" srcId="{EA0C60E5-6A14-48F8-B5E1-A5F558AC2073}" destId="{093A01B3-C406-460A-9353-6B7BF9B851EA}" srcOrd="0" destOrd="2" presId="urn:microsoft.com/office/officeart/2005/8/layout/vList2"/>
    <dgm:cxn modelId="{1D4163F0-0782-45D6-87F4-EF59FF4ED121}" type="presOf" srcId="{72373EAA-E670-4191-B19B-0C705DDDC70C}" destId="{3CFB740D-B548-4BA5-9D38-DEA9235734B1}" srcOrd="0" destOrd="0" presId="urn:microsoft.com/office/officeart/2005/8/layout/vList2"/>
    <dgm:cxn modelId="{82E5AC97-2211-4777-8840-09AE9CB9B8CE}" type="presParOf" srcId="{0B139E1C-57D5-4AEF-A362-444ED221A700}" destId="{7C28D371-6929-4CEA-8CF9-FC4C06ABD68E}" srcOrd="0" destOrd="0" presId="urn:microsoft.com/office/officeart/2005/8/layout/vList2"/>
    <dgm:cxn modelId="{470B9E51-F4FE-43F1-A698-E1AE80F90722}" type="presParOf" srcId="{0B139E1C-57D5-4AEF-A362-444ED221A700}" destId="{3CFB740D-B548-4BA5-9D38-DEA9235734B1}" srcOrd="1" destOrd="0" presId="urn:microsoft.com/office/officeart/2005/8/layout/vList2"/>
    <dgm:cxn modelId="{39F3A98E-B880-46E7-8895-403D1208E706}" type="presParOf" srcId="{0B139E1C-57D5-4AEF-A362-444ED221A700}" destId="{996547A8-5C75-4015-94B7-079F969DE62C}" srcOrd="2" destOrd="0" presId="urn:microsoft.com/office/officeart/2005/8/layout/vList2"/>
    <dgm:cxn modelId="{A7DF17CC-C517-47F5-A06A-EC15E1595BD4}" type="presParOf" srcId="{0B139E1C-57D5-4AEF-A362-444ED221A700}" destId="{093A01B3-C406-460A-9353-6B7BF9B851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79F2B-3CA2-46DE-AA0F-493B4C2505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2992E6-C44C-4252-B31F-4BB6B3174BEE}">
      <dgm:prSet phldrT="[Текст]"/>
      <dgm:spPr/>
      <dgm:t>
        <a:bodyPr/>
        <a:lstStyle/>
        <a:p>
          <a:pPr>
            <a:buSzPts val="1000"/>
            <a:buFont typeface="Wingdings 2" pitchFamily="18" charset="2"/>
            <a:buNone/>
          </a:pPr>
          <a:r>
            <a:rPr lang="ru-RU" altLang="ru-RU" b="0" i="0" u="none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Недостаток информации о мире профессий</a:t>
          </a:r>
          <a:endParaRPr lang="ru-RU" b="0" i="0" u="none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589E7-CCAF-43A5-9B53-A5CC767D30BC}" type="parTrans" cxnId="{645E23D2-25EF-4A1B-9636-179455E1FAF0}">
      <dgm:prSet/>
      <dgm:spPr/>
      <dgm:t>
        <a:bodyPr/>
        <a:lstStyle/>
        <a:p>
          <a:endParaRPr lang="ru-RU"/>
        </a:p>
      </dgm:t>
    </dgm:pt>
    <dgm:pt modelId="{20963691-8EEE-41B3-B6B3-F26C0228CBEA}" type="sibTrans" cxnId="{645E23D2-25EF-4A1B-9636-179455E1FAF0}">
      <dgm:prSet/>
      <dgm:spPr/>
      <dgm:t>
        <a:bodyPr/>
        <a:lstStyle/>
        <a:p>
          <a:endParaRPr lang="ru-RU"/>
        </a:p>
      </dgm:t>
    </dgm:pt>
    <dgm:pt modelId="{1FCF880B-6A85-4101-B557-7D7471E7DA67}">
      <dgm:prSet/>
      <dgm:spPr/>
      <dgm:t>
        <a:bodyPr/>
        <a:lstStyle/>
        <a:p>
          <a:r>
            <a:rPr lang="ru-RU" altLang="ru-RU" b="0" i="0" u="none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Способ привлечь к себе внимание </a:t>
          </a:r>
          <a:endParaRPr lang="ru-RU" altLang="ru-RU" b="0" i="0" u="none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9E7D2CD-DF7B-40C4-BB1F-F2EAE23C3334}" type="parTrans" cxnId="{971AA2E9-4AF8-49E1-AB3D-EE5EC14F8B54}">
      <dgm:prSet/>
      <dgm:spPr/>
      <dgm:t>
        <a:bodyPr/>
        <a:lstStyle/>
        <a:p>
          <a:endParaRPr lang="ru-RU"/>
        </a:p>
      </dgm:t>
    </dgm:pt>
    <dgm:pt modelId="{25C87E1A-D4C5-4A6F-AAB3-92A71747D70E}" type="sibTrans" cxnId="{971AA2E9-4AF8-49E1-AB3D-EE5EC14F8B54}">
      <dgm:prSet/>
      <dgm:spPr/>
      <dgm:t>
        <a:bodyPr/>
        <a:lstStyle/>
        <a:p>
          <a:endParaRPr lang="ru-RU"/>
        </a:p>
      </dgm:t>
    </dgm:pt>
    <dgm:pt modelId="{E4098F0F-534C-463A-80AA-72D4FBDB016C}">
      <dgm:prSet/>
      <dgm:spPr/>
      <dgm:t>
        <a:bodyPr/>
        <a:lstStyle/>
        <a:p>
          <a:r>
            <a:rPr lang="ru-RU" altLang="ru-RU" b="0" i="0" u="none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Отсутствие поддержки</a:t>
          </a:r>
        </a:p>
      </dgm:t>
    </dgm:pt>
    <dgm:pt modelId="{769CF1CE-04A4-4D23-8744-591C9B8BBED9}" type="parTrans" cxnId="{4C8887C9-B278-4DFB-AE7D-2F57E8ED7A20}">
      <dgm:prSet/>
      <dgm:spPr/>
      <dgm:t>
        <a:bodyPr/>
        <a:lstStyle/>
        <a:p>
          <a:endParaRPr lang="ru-RU"/>
        </a:p>
      </dgm:t>
    </dgm:pt>
    <dgm:pt modelId="{6CB9E081-AC02-40B6-B857-94C738106818}" type="sibTrans" cxnId="{4C8887C9-B278-4DFB-AE7D-2F57E8ED7A20}">
      <dgm:prSet/>
      <dgm:spPr/>
      <dgm:t>
        <a:bodyPr/>
        <a:lstStyle/>
        <a:p>
          <a:endParaRPr lang="ru-RU"/>
        </a:p>
      </dgm:t>
    </dgm:pt>
    <dgm:pt modelId="{3B30BDDC-0644-4CEF-B83E-E00F454F7590}">
      <dgm:prSet/>
      <dgm:spPr/>
      <dgm:t>
        <a:bodyPr/>
        <a:lstStyle/>
        <a:p>
          <a:r>
            <a:rPr lang="ru-RU" altLang="ru-RU" b="0" i="0" u="none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Физиологические особенности</a:t>
          </a:r>
        </a:p>
      </dgm:t>
    </dgm:pt>
    <dgm:pt modelId="{C378F767-DF38-4085-996F-C03E9BCBCDA1}" type="parTrans" cxnId="{D211F181-8D68-4977-A310-48F5A1ACDD37}">
      <dgm:prSet/>
      <dgm:spPr/>
      <dgm:t>
        <a:bodyPr/>
        <a:lstStyle/>
        <a:p>
          <a:endParaRPr lang="ru-RU"/>
        </a:p>
      </dgm:t>
    </dgm:pt>
    <dgm:pt modelId="{BC7F7EFF-4352-46F0-A742-ACD58E3FF77F}" type="sibTrans" cxnId="{D211F181-8D68-4977-A310-48F5A1ACDD37}">
      <dgm:prSet/>
      <dgm:spPr/>
      <dgm:t>
        <a:bodyPr/>
        <a:lstStyle/>
        <a:p>
          <a:endParaRPr lang="ru-RU"/>
        </a:p>
      </dgm:t>
    </dgm:pt>
    <dgm:pt modelId="{38ADD36A-8E03-41B2-9E0D-ED36800C0C97}">
      <dgm:prSet/>
      <dgm:spPr/>
      <dgm:t>
        <a:bodyPr/>
        <a:lstStyle/>
        <a:p>
          <a:r>
            <a:rPr lang="ru-RU" altLang="ru-RU" b="0" i="0" u="none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Страх перед будущим </a:t>
          </a:r>
          <a:endParaRPr lang="ru-RU" altLang="ru-RU" b="0" i="0" u="none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FD1165A-382D-4FA6-95AF-642B41CE8263}" type="parTrans" cxnId="{DF6DC74E-353C-421C-B942-232AE87C33AC}">
      <dgm:prSet/>
      <dgm:spPr/>
      <dgm:t>
        <a:bodyPr/>
        <a:lstStyle/>
        <a:p>
          <a:endParaRPr lang="ru-RU"/>
        </a:p>
      </dgm:t>
    </dgm:pt>
    <dgm:pt modelId="{C52F2578-50BA-4CDA-98B4-F0471FF908E5}" type="sibTrans" cxnId="{DF6DC74E-353C-421C-B942-232AE87C33AC}">
      <dgm:prSet/>
      <dgm:spPr/>
      <dgm:t>
        <a:bodyPr/>
        <a:lstStyle/>
        <a:p>
          <a:endParaRPr lang="ru-RU"/>
        </a:p>
      </dgm:t>
    </dgm:pt>
    <dgm:pt modelId="{19D56EAF-302A-43FE-8E52-3EC95FAF7E01}">
      <dgm:prSet/>
      <dgm:spPr/>
      <dgm:t>
        <a:bodyPr/>
        <a:lstStyle/>
        <a:p>
          <a:r>
            <a:rPr lang="ru-RU" altLang="ru-RU" b="0" i="0" u="none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Страх совершить ошибку, подвести кого-то. От этого «неприятное» решение затягивается на неопределённый срок</a:t>
          </a:r>
        </a:p>
      </dgm:t>
    </dgm:pt>
    <dgm:pt modelId="{E23F115C-A6AB-495C-8607-08A58201D810}" type="parTrans" cxnId="{038DB5F9-692B-4052-AA24-178A1F0C833A}">
      <dgm:prSet/>
      <dgm:spPr/>
      <dgm:t>
        <a:bodyPr/>
        <a:lstStyle/>
        <a:p>
          <a:endParaRPr lang="ru-RU"/>
        </a:p>
      </dgm:t>
    </dgm:pt>
    <dgm:pt modelId="{C352D4A6-40C3-45B2-A976-0FDCF1A0A23F}" type="sibTrans" cxnId="{038DB5F9-692B-4052-AA24-178A1F0C833A}">
      <dgm:prSet/>
      <dgm:spPr/>
      <dgm:t>
        <a:bodyPr/>
        <a:lstStyle/>
        <a:p>
          <a:endParaRPr lang="ru-RU"/>
        </a:p>
      </dgm:t>
    </dgm:pt>
    <dgm:pt modelId="{B8582869-2A9F-4063-BF38-4AC1A777AEC7}" type="pres">
      <dgm:prSet presAssocID="{2DA79F2B-3CA2-46DE-AA0F-493B4C250537}" presName="linear" presStyleCnt="0">
        <dgm:presLayoutVars>
          <dgm:animLvl val="lvl"/>
          <dgm:resizeHandles val="exact"/>
        </dgm:presLayoutVars>
      </dgm:prSet>
      <dgm:spPr/>
    </dgm:pt>
    <dgm:pt modelId="{21B89952-9750-4682-8713-083FE35A787A}" type="pres">
      <dgm:prSet presAssocID="{0C2992E6-C44C-4252-B31F-4BB6B3174BEE}" presName="parentText" presStyleLbl="node1" presStyleIdx="0" presStyleCnt="6" custScaleY="52836">
        <dgm:presLayoutVars>
          <dgm:chMax val="0"/>
          <dgm:bulletEnabled val="1"/>
        </dgm:presLayoutVars>
      </dgm:prSet>
      <dgm:spPr/>
    </dgm:pt>
    <dgm:pt modelId="{89CF3D3B-0383-48E1-845A-B0E43E2F4034}" type="pres">
      <dgm:prSet presAssocID="{20963691-8EEE-41B3-B6B3-F26C0228CBEA}" presName="spacer" presStyleCnt="0"/>
      <dgm:spPr/>
    </dgm:pt>
    <dgm:pt modelId="{41A9758F-4979-4FDE-8FDE-ABB096803D40}" type="pres">
      <dgm:prSet presAssocID="{1FCF880B-6A85-4101-B557-7D7471E7DA67}" presName="parentText" presStyleLbl="node1" presStyleIdx="1" presStyleCnt="6" custScaleY="52836">
        <dgm:presLayoutVars>
          <dgm:chMax val="0"/>
          <dgm:bulletEnabled val="1"/>
        </dgm:presLayoutVars>
      </dgm:prSet>
      <dgm:spPr/>
    </dgm:pt>
    <dgm:pt modelId="{A3254792-638A-4F87-ABED-F6F661BABEF1}" type="pres">
      <dgm:prSet presAssocID="{25C87E1A-D4C5-4A6F-AAB3-92A71747D70E}" presName="spacer" presStyleCnt="0"/>
      <dgm:spPr/>
    </dgm:pt>
    <dgm:pt modelId="{28579BD6-9D03-4A49-948B-F3B47E4B9E96}" type="pres">
      <dgm:prSet presAssocID="{E4098F0F-534C-463A-80AA-72D4FBDB016C}" presName="parentText" presStyleLbl="node1" presStyleIdx="2" presStyleCnt="6" custScaleY="47863">
        <dgm:presLayoutVars>
          <dgm:chMax val="0"/>
          <dgm:bulletEnabled val="1"/>
        </dgm:presLayoutVars>
      </dgm:prSet>
      <dgm:spPr/>
    </dgm:pt>
    <dgm:pt modelId="{22CF533D-AC24-463F-B4D4-4D10F5B7548D}" type="pres">
      <dgm:prSet presAssocID="{6CB9E081-AC02-40B6-B857-94C738106818}" presName="spacer" presStyleCnt="0"/>
      <dgm:spPr/>
    </dgm:pt>
    <dgm:pt modelId="{7A7E0F0C-FC5B-4022-8B9F-60947B4A732D}" type="pres">
      <dgm:prSet presAssocID="{3B30BDDC-0644-4CEF-B83E-E00F454F7590}" presName="parentText" presStyleLbl="node1" presStyleIdx="3" presStyleCnt="6" custScaleY="52836">
        <dgm:presLayoutVars>
          <dgm:chMax val="0"/>
          <dgm:bulletEnabled val="1"/>
        </dgm:presLayoutVars>
      </dgm:prSet>
      <dgm:spPr/>
    </dgm:pt>
    <dgm:pt modelId="{3D8297DA-A677-4D7A-9DFD-2DD05DA4B4F8}" type="pres">
      <dgm:prSet presAssocID="{BC7F7EFF-4352-46F0-A742-ACD58E3FF77F}" presName="spacer" presStyleCnt="0"/>
      <dgm:spPr/>
    </dgm:pt>
    <dgm:pt modelId="{F5E4DCA7-6776-4D4B-9A7D-B6389DA502CC}" type="pres">
      <dgm:prSet presAssocID="{38ADD36A-8E03-41B2-9E0D-ED36800C0C97}" presName="parentText" presStyleLbl="node1" presStyleIdx="4" presStyleCnt="6" custScaleY="52836">
        <dgm:presLayoutVars>
          <dgm:chMax val="0"/>
          <dgm:bulletEnabled val="1"/>
        </dgm:presLayoutVars>
      </dgm:prSet>
      <dgm:spPr/>
    </dgm:pt>
    <dgm:pt modelId="{B5E4113B-68BF-47F6-BDFC-9EB0EEA37CBD}" type="pres">
      <dgm:prSet presAssocID="{C52F2578-50BA-4CDA-98B4-F0471FF908E5}" presName="spacer" presStyleCnt="0"/>
      <dgm:spPr/>
    </dgm:pt>
    <dgm:pt modelId="{C3CFA417-3945-4C66-82B3-A079BC702E7C}" type="pres">
      <dgm:prSet presAssocID="{19D56EAF-302A-43FE-8E52-3EC95FAF7E01}" presName="parentText" presStyleLbl="node1" presStyleIdx="5" presStyleCnt="6" custScaleY="52836">
        <dgm:presLayoutVars>
          <dgm:chMax val="0"/>
          <dgm:bulletEnabled val="1"/>
        </dgm:presLayoutVars>
      </dgm:prSet>
      <dgm:spPr/>
    </dgm:pt>
  </dgm:ptLst>
  <dgm:cxnLst>
    <dgm:cxn modelId="{3D7DE223-A994-4190-B8B7-C6738347D69F}" type="presOf" srcId="{38ADD36A-8E03-41B2-9E0D-ED36800C0C97}" destId="{F5E4DCA7-6776-4D4B-9A7D-B6389DA502CC}" srcOrd="0" destOrd="0" presId="urn:microsoft.com/office/officeart/2005/8/layout/vList2"/>
    <dgm:cxn modelId="{79599B37-9859-4309-AAFC-43514602C4F2}" type="presOf" srcId="{19D56EAF-302A-43FE-8E52-3EC95FAF7E01}" destId="{C3CFA417-3945-4C66-82B3-A079BC702E7C}" srcOrd="0" destOrd="0" presId="urn:microsoft.com/office/officeart/2005/8/layout/vList2"/>
    <dgm:cxn modelId="{52A59562-7C0B-49FE-9E65-AC9D1A5BEAE2}" type="presOf" srcId="{3B30BDDC-0644-4CEF-B83E-E00F454F7590}" destId="{7A7E0F0C-FC5B-4022-8B9F-60947B4A732D}" srcOrd="0" destOrd="0" presId="urn:microsoft.com/office/officeart/2005/8/layout/vList2"/>
    <dgm:cxn modelId="{DF6DC74E-353C-421C-B942-232AE87C33AC}" srcId="{2DA79F2B-3CA2-46DE-AA0F-493B4C250537}" destId="{38ADD36A-8E03-41B2-9E0D-ED36800C0C97}" srcOrd="4" destOrd="0" parTransId="{4FD1165A-382D-4FA6-95AF-642B41CE8263}" sibTransId="{C52F2578-50BA-4CDA-98B4-F0471FF908E5}"/>
    <dgm:cxn modelId="{62A9456F-7A3E-4F42-8F52-F287858EA8E5}" type="presOf" srcId="{E4098F0F-534C-463A-80AA-72D4FBDB016C}" destId="{28579BD6-9D03-4A49-948B-F3B47E4B9E96}" srcOrd="0" destOrd="0" presId="urn:microsoft.com/office/officeart/2005/8/layout/vList2"/>
    <dgm:cxn modelId="{AD4B857F-D9F1-4A4B-BF8E-F322A1234B67}" type="presOf" srcId="{2DA79F2B-3CA2-46DE-AA0F-493B4C250537}" destId="{B8582869-2A9F-4063-BF38-4AC1A777AEC7}" srcOrd="0" destOrd="0" presId="urn:microsoft.com/office/officeart/2005/8/layout/vList2"/>
    <dgm:cxn modelId="{D211F181-8D68-4977-A310-48F5A1ACDD37}" srcId="{2DA79F2B-3CA2-46DE-AA0F-493B4C250537}" destId="{3B30BDDC-0644-4CEF-B83E-E00F454F7590}" srcOrd="3" destOrd="0" parTransId="{C378F767-DF38-4085-996F-C03E9BCBCDA1}" sibTransId="{BC7F7EFF-4352-46F0-A742-ACD58E3FF77F}"/>
    <dgm:cxn modelId="{4C8887C9-B278-4DFB-AE7D-2F57E8ED7A20}" srcId="{2DA79F2B-3CA2-46DE-AA0F-493B4C250537}" destId="{E4098F0F-534C-463A-80AA-72D4FBDB016C}" srcOrd="2" destOrd="0" parTransId="{769CF1CE-04A4-4D23-8744-591C9B8BBED9}" sibTransId="{6CB9E081-AC02-40B6-B857-94C738106818}"/>
    <dgm:cxn modelId="{7603F3CD-711A-4439-BFE4-FFFCDB3ABEBA}" type="presOf" srcId="{0C2992E6-C44C-4252-B31F-4BB6B3174BEE}" destId="{21B89952-9750-4682-8713-083FE35A787A}" srcOrd="0" destOrd="0" presId="urn:microsoft.com/office/officeart/2005/8/layout/vList2"/>
    <dgm:cxn modelId="{645E23D2-25EF-4A1B-9636-179455E1FAF0}" srcId="{2DA79F2B-3CA2-46DE-AA0F-493B4C250537}" destId="{0C2992E6-C44C-4252-B31F-4BB6B3174BEE}" srcOrd="0" destOrd="0" parTransId="{6C0589E7-CCAF-43A5-9B53-A5CC767D30BC}" sibTransId="{20963691-8EEE-41B3-B6B3-F26C0228CBEA}"/>
    <dgm:cxn modelId="{FFA042E9-F7EE-4031-BD74-5DDB764D2B91}" type="presOf" srcId="{1FCF880B-6A85-4101-B557-7D7471E7DA67}" destId="{41A9758F-4979-4FDE-8FDE-ABB096803D40}" srcOrd="0" destOrd="0" presId="urn:microsoft.com/office/officeart/2005/8/layout/vList2"/>
    <dgm:cxn modelId="{971AA2E9-4AF8-49E1-AB3D-EE5EC14F8B54}" srcId="{2DA79F2B-3CA2-46DE-AA0F-493B4C250537}" destId="{1FCF880B-6A85-4101-B557-7D7471E7DA67}" srcOrd="1" destOrd="0" parTransId="{19E7D2CD-DF7B-40C4-BB1F-F2EAE23C3334}" sibTransId="{25C87E1A-D4C5-4A6F-AAB3-92A71747D70E}"/>
    <dgm:cxn modelId="{038DB5F9-692B-4052-AA24-178A1F0C833A}" srcId="{2DA79F2B-3CA2-46DE-AA0F-493B4C250537}" destId="{19D56EAF-302A-43FE-8E52-3EC95FAF7E01}" srcOrd="5" destOrd="0" parTransId="{E23F115C-A6AB-495C-8607-08A58201D810}" sibTransId="{C352D4A6-40C3-45B2-A976-0FDCF1A0A23F}"/>
    <dgm:cxn modelId="{E38FD0F6-5836-451E-A046-CC7C5029415F}" type="presParOf" srcId="{B8582869-2A9F-4063-BF38-4AC1A777AEC7}" destId="{21B89952-9750-4682-8713-083FE35A787A}" srcOrd="0" destOrd="0" presId="urn:microsoft.com/office/officeart/2005/8/layout/vList2"/>
    <dgm:cxn modelId="{64288CB4-CC2C-47E2-9E52-119E83BEE768}" type="presParOf" srcId="{B8582869-2A9F-4063-BF38-4AC1A777AEC7}" destId="{89CF3D3B-0383-48E1-845A-B0E43E2F4034}" srcOrd="1" destOrd="0" presId="urn:microsoft.com/office/officeart/2005/8/layout/vList2"/>
    <dgm:cxn modelId="{3C3305B5-7F96-478F-9BC7-4867247A9235}" type="presParOf" srcId="{B8582869-2A9F-4063-BF38-4AC1A777AEC7}" destId="{41A9758F-4979-4FDE-8FDE-ABB096803D40}" srcOrd="2" destOrd="0" presId="urn:microsoft.com/office/officeart/2005/8/layout/vList2"/>
    <dgm:cxn modelId="{B23F5713-F3D5-48F7-8CAD-DFF7C610C7CC}" type="presParOf" srcId="{B8582869-2A9F-4063-BF38-4AC1A777AEC7}" destId="{A3254792-638A-4F87-ABED-F6F661BABEF1}" srcOrd="3" destOrd="0" presId="urn:microsoft.com/office/officeart/2005/8/layout/vList2"/>
    <dgm:cxn modelId="{77303DFF-3011-4FC0-980D-F8EA1FC8525B}" type="presParOf" srcId="{B8582869-2A9F-4063-BF38-4AC1A777AEC7}" destId="{28579BD6-9D03-4A49-948B-F3B47E4B9E96}" srcOrd="4" destOrd="0" presId="urn:microsoft.com/office/officeart/2005/8/layout/vList2"/>
    <dgm:cxn modelId="{586FD607-7771-4ACA-8212-71561C4335B1}" type="presParOf" srcId="{B8582869-2A9F-4063-BF38-4AC1A777AEC7}" destId="{22CF533D-AC24-463F-B4D4-4D10F5B7548D}" srcOrd="5" destOrd="0" presId="urn:microsoft.com/office/officeart/2005/8/layout/vList2"/>
    <dgm:cxn modelId="{2249C1F8-1C7F-40F1-95D2-8449766077FC}" type="presParOf" srcId="{B8582869-2A9F-4063-BF38-4AC1A777AEC7}" destId="{7A7E0F0C-FC5B-4022-8B9F-60947B4A732D}" srcOrd="6" destOrd="0" presId="urn:microsoft.com/office/officeart/2005/8/layout/vList2"/>
    <dgm:cxn modelId="{78300F35-8CF4-485E-885E-DF1E0838B062}" type="presParOf" srcId="{B8582869-2A9F-4063-BF38-4AC1A777AEC7}" destId="{3D8297DA-A677-4D7A-9DFD-2DD05DA4B4F8}" srcOrd="7" destOrd="0" presId="urn:microsoft.com/office/officeart/2005/8/layout/vList2"/>
    <dgm:cxn modelId="{37D4E035-620C-4CB3-B57A-AA758FF50311}" type="presParOf" srcId="{B8582869-2A9F-4063-BF38-4AC1A777AEC7}" destId="{F5E4DCA7-6776-4D4B-9A7D-B6389DA502CC}" srcOrd="8" destOrd="0" presId="urn:microsoft.com/office/officeart/2005/8/layout/vList2"/>
    <dgm:cxn modelId="{2C701F5F-926C-41DD-B6B7-BC40BF7A71FB}" type="presParOf" srcId="{B8582869-2A9F-4063-BF38-4AC1A777AEC7}" destId="{B5E4113B-68BF-47F6-BDFC-9EB0EEA37CBD}" srcOrd="9" destOrd="0" presId="urn:microsoft.com/office/officeart/2005/8/layout/vList2"/>
    <dgm:cxn modelId="{8E88651A-E980-459C-A253-0FBAD30F46A7}" type="presParOf" srcId="{B8582869-2A9F-4063-BF38-4AC1A777AEC7}" destId="{C3CFA417-3945-4C66-82B3-A079BC702E7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54256C-5017-444F-B615-306423CD68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1E4924-DD4F-4756-895D-9E84F7D1D18A}">
      <dgm:prSet/>
      <dgm:spPr/>
      <dgm:t>
        <a:bodyPr/>
        <a:lstStyle/>
        <a:p>
          <a:r>
            <a:rPr lang="ru-RU" u="sng" dirty="0">
              <a:solidFill>
                <a:schemeClr val="accent4">
                  <a:lumMod val="75000"/>
                </a:schemeClr>
              </a:solidFill>
            </a:rPr>
            <a:t>https://</a:t>
          </a:r>
          <a:r>
            <a:rPr lang="ru-RU" u="sng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bilet.worldskills.ru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1225905A-0902-411D-A5FF-CC4F2147742A}" type="parTrans" cxnId="{3B2162F2-0708-4E1A-AFCF-852F80C1B22F}">
      <dgm:prSet/>
      <dgm:spPr/>
      <dgm:t>
        <a:bodyPr/>
        <a:lstStyle/>
        <a:p>
          <a:endParaRPr lang="ru-RU"/>
        </a:p>
      </dgm:t>
    </dgm:pt>
    <dgm:pt modelId="{598CEB6A-2D0B-4638-8076-8A984FBDF933}" type="sibTrans" cxnId="{3B2162F2-0708-4E1A-AFCF-852F80C1B22F}">
      <dgm:prSet/>
      <dgm:spPr/>
      <dgm:t>
        <a:bodyPr/>
        <a:lstStyle/>
        <a:p>
          <a:endParaRPr lang="ru-RU"/>
        </a:p>
      </dgm:t>
    </dgm:pt>
    <dgm:pt modelId="{9C8938B2-6668-4D57-914B-BFD002EE0D90}">
      <dgm:prSet/>
      <dgm:spPr/>
      <dgm:t>
        <a:bodyPr/>
        <a:lstStyle/>
        <a:p>
          <a:r>
            <a:rPr lang="ru-RU" u="sng" dirty="0">
              <a:solidFill>
                <a:schemeClr val="accent4">
                  <a:lumMod val="75000"/>
                </a:schemeClr>
              </a:solidFill>
            </a:rPr>
            <a:t>https://www.ucheba.ru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63AEF999-9C22-49FD-9329-881512C773C4}" type="parTrans" cxnId="{C32BCF10-647F-4560-8E39-689141361DDD}">
      <dgm:prSet/>
      <dgm:spPr/>
      <dgm:t>
        <a:bodyPr/>
        <a:lstStyle/>
        <a:p>
          <a:endParaRPr lang="ru-RU"/>
        </a:p>
      </dgm:t>
    </dgm:pt>
    <dgm:pt modelId="{3C0ABF78-9274-4EC0-9031-69D738F62649}" type="sibTrans" cxnId="{C32BCF10-647F-4560-8E39-689141361DDD}">
      <dgm:prSet/>
      <dgm:spPr/>
      <dgm:t>
        <a:bodyPr/>
        <a:lstStyle/>
        <a:p>
          <a:endParaRPr lang="ru-RU"/>
        </a:p>
      </dgm:t>
    </dgm:pt>
    <dgm:pt modelId="{ED95F47E-3949-4174-A082-9A3CE2287CF0}">
      <dgm:prSet/>
      <dgm:spPr/>
      <dgm:t>
        <a:bodyPr/>
        <a:lstStyle/>
        <a:p>
          <a:r>
            <a:rPr lang="ru-RU" u="sng" dirty="0">
              <a:solidFill>
                <a:schemeClr val="accent4">
                  <a:lumMod val="75000"/>
                </a:schemeClr>
              </a:solidFill>
            </a:rPr>
            <a:t>https://postupi.online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F1A33B75-A9B7-426B-B5D9-4268933FCB11}" type="parTrans" cxnId="{CBB227DC-6A13-472E-BD53-8525F0DF9FFF}">
      <dgm:prSet/>
      <dgm:spPr/>
      <dgm:t>
        <a:bodyPr/>
        <a:lstStyle/>
        <a:p>
          <a:endParaRPr lang="ru-RU"/>
        </a:p>
      </dgm:t>
    </dgm:pt>
    <dgm:pt modelId="{1B41E6AD-C4AF-418B-9495-138F38F251D6}" type="sibTrans" cxnId="{CBB227DC-6A13-472E-BD53-8525F0DF9FFF}">
      <dgm:prSet/>
      <dgm:spPr/>
      <dgm:t>
        <a:bodyPr/>
        <a:lstStyle/>
        <a:p>
          <a:endParaRPr lang="ru-RU"/>
        </a:p>
      </dgm:t>
    </dgm:pt>
    <dgm:pt modelId="{0B64BA8C-E8DC-49D4-A79D-1A6590701E16}">
      <dgm:prSet/>
      <dgm:spPr/>
      <dgm:t>
        <a:bodyPr/>
        <a:lstStyle/>
        <a:p>
          <a:r>
            <a:rPr lang="ru-RU" u="sng" dirty="0">
              <a:solidFill>
                <a:schemeClr val="accent4">
                  <a:lumMod val="75000"/>
                </a:schemeClr>
              </a:solidFill>
            </a:rPr>
            <a:t>https://spb.proforientator.ru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9067486A-64DC-48BE-9732-1D3DF563B293}" type="parTrans" cxnId="{20E6506E-70CE-4570-96CE-DBDB3FFEDC17}">
      <dgm:prSet/>
      <dgm:spPr/>
      <dgm:t>
        <a:bodyPr/>
        <a:lstStyle/>
        <a:p>
          <a:endParaRPr lang="ru-RU"/>
        </a:p>
      </dgm:t>
    </dgm:pt>
    <dgm:pt modelId="{0C731810-BF42-4678-AD90-81932A776808}" type="sibTrans" cxnId="{20E6506E-70CE-4570-96CE-DBDB3FFEDC17}">
      <dgm:prSet/>
      <dgm:spPr/>
      <dgm:t>
        <a:bodyPr/>
        <a:lstStyle/>
        <a:p>
          <a:endParaRPr lang="ru-RU"/>
        </a:p>
      </dgm:t>
    </dgm:pt>
    <dgm:pt modelId="{699281AD-DC06-4958-A71E-D4E57BEF7E64}">
      <dgm:prSet/>
      <dgm:spPr/>
      <dgm:t>
        <a:bodyPr/>
        <a:lstStyle/>
        <a:p>
          <a:r>
            <a:rPr lang="en-US" u="sng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</a:t>
          </a:r>
          <a:r>
            <a:rPr lang="ru-RU" u="sng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://</a:t>
          </a:r>
          <a:r>
            <a:rPr lang="ru-RU" u="sng" dirty="0" err="1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времякарьеры.рф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67450C3D-3AEA-4887-AE40-37E67448BBCB}" type="parTrans" cxnId="{46A0E5C2-DF77-4B5B-AEFB-5B4701E2E0E9}">
      <dgm:prSet/>
      <dgm:spPr/>
      <dgm:t>
        <a:bodyPr/>
        <a:lstStyle/>
        <a:p>
          <a:endParaRPr lang="ru-RU"/>
        </a:p>
      </dgm:t>
    </dgm:pt>
    <dgm:pt modelId="{BEA8CD78-FBFF-4987-8A57-ECA151C244D3}" type="sibTrans" cxnId="{46A0E5C2-DF77-4B5B-AEFB-5B4701E2E0E9}">
      <dgm:prSet/>
      <dgm:spPr/>
      <dgm:t>
        <a:bodyPr/>
        <a:lstStyle/>
        <a:p>
          <a:endParaRPr lang="ru-RU"/>
        </a:p>
      </dgm:t>
    </dgm:pt>
    <dgm:pt modelId="{EC3B2ED1-336D-42C7-8641-9E51C39FB1FD}">
      <dgm:prSet/>
      <dgm:spPr/>
      <dgm:t>
        <a:bodyPr/>
        <a:lstStyle/>
        <a:p>
          <a:r>
            <a:rPr lang="en-US" u="sng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</a:t>
          </a:r>
          <a:r>
            <a:rPr lang="ru-RU" u="sng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://</a:t>
          </a:r>
          <a:r>
            <a:rPr lang="en-US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www.proftime.edu.ru</a:t>
          </a:r>
          <a:r>
            <a:rPr lang="en-US" dirty="0">
              <a:solidFill>
                <a:schemeClr val="accent4">
                  <a:lumMod val="75000"/>
                </a:schemeClr>
              </a:solidFill>
            </a:rPr>
            <a:t> 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27F9BA70-C2AC-4465-A570-1A1E438877A1}" type="parTrans" cxnId="{F032BA1C-51F9-4D30-A6EA-1D3E8F19CF11}">
      <dgm:prSet/>
      <dgm:spPr/>
      <dgm:t>
        <a:bodyPr/>
        <a:lstStyle/>
        <a:p>
          <a:endParaRPr lang="ru-RU"/>
        </a:p>
      </dgm:t>
    </dgm:pt>
    <dgm:pt modelId="{0ACBEF8F-0B31-4421-809E-FC646F1BB3C4}" type="sibTrans" cxnId="{F032BA1C-51F9-4D30-A6EA-1D3E8F19CF11}">
      <dgm:prSet/>
      <dgm:spPr/>
      <dgm:t>
        <a:bodyPr/>
        <a:lstStyle/>
        <a:p>
          <a:endParaRPr lang="ru-RU"/>
        </a:p>
      </dgm:t>
    </dgm:pt>
    <dgm:pt modelId="{507395C2-5EAF-408B-879A-E0E8948C97F6}">
      <dgm:prSet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www.profvibor.ru</a:t>
          </a:r>
          <a:r>
            <a:rPr lang="en-US" dirty="0">
              <a:solidFill>
                <a:schemeClr val="accent4">
                  <a:lumMod val="75000"/>
                </a:schemeClr>
              </a:solidFill>
            </a:rPr>
            <a:t> 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B2ED122A-157D-4837-B811-9D8FE4108955}" type="parTrans" cxnId="{E7591D57-5211-451F-A097-36A392348249}">
      <dgm:prSet/>
      <dgm:spPr/>
      <dgm:t>
        <a:bodyPr/>
        <a:lstStyle/>
        <a:p>
          <a:endParaRPr lang="ru-RU"/>
        </a:p>
      </dgm:t>
    </dgm:pt>
    <dgm:pt modelId="{7782D709-3E91-4AAC-AF41-957C940FDCD3}" type="sibTrans" cxnId="{E7591D57-5211-451F-A097-36A392348249}">
      <dgm:prSet/>
      <dgm:spPr/>
      <dgm:t>
        <a:bodyPr/>
        <a:lstStyle/>
        <a:p>
          <a:endParaRPr lang="ru-RU"/>
        </a:p>
      </dgm:t>
    </dgm:pt>
    <dgm:pt modelId="{AC423285-3DA5-4D34-A473-737F9F1925CE}">
      <dgm:prSet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5"/>
            </a:rPr>
            <a:t>https://proektoria.online/</a:t>
          </a:r>
          <a:r>
            <a:rPr lang="ru-RU" dirty="0">
              <a:solidFill>
                <a:schemeClr val="accent4">
                  <a:lumMod val="75000"/>
                </a:schemeClr>
              </a:solidFill>
            </a:rPr>
            <a:t> </a:t>
          </a:r>
        </a:p>
      </dgm:t>
    </dgm:pt>
    <dgm:pt modelId="{8DF3D3FE-0AB8-4BB2-AE00-7ED6B99B1775}" type="parTrans" cxnId="{E52E08C8-D591-48C9-B25B-B9F9ECC47E39}">
      <dgm:prSet/>
      <dgm:spPr/>
      <dgm:t>
        <a:bodyPr/>
        <a:lstStyle/>
        <a:p>
          <a:endParaRPr lang="ru-RU"/>
        </a:p>
      </dgm:t>
    </dgm:pt>
    <dgm:pt modelId="{7EFF0F20-316E-4A6E-A908-A38C3D9BC81A}" type="sibTrans" cxnId="{E52E08C8-D591-48C9-B25B-B9F9ECC47E39}">
      <dgm:prSet/>
      <dgm:spPr/>
      <dgm:t>
        <a:bodyPr/>
        <a:lstStyle/>
        <a:p>
          <a:endParaRPr lang="ru-RU"/>
        </a:p>
      </dgm:t>
    </dgm:pt>
    <dgm:pt modelId="{BF6C6963-91F9-4D1C-AD8B-19CE85E7FD9A}" type="pres">
      <dgm:prSet presAssocID="{7454256C-5017-444F-B615-306423CD68AC}" presName="linear" presStyleCnt="0">
        <dgm:presLayoutVars>
          <dgm:animLvl val="lvl"/>
          <dgm:resizeHandles val="exact"/>
        </dgm:presLayoutVars>
      </dgm:prSet>
      <dgm:spPr/>
    </dgm:pt>
    <dgm:pt modelId="{84E3B3E6-FCE7-45E5-BA50-EA1824A3E78B}" type="pres">
      <dgm:prSet presAssocID="{451E4924-DD4F-4756-895D-9E84F7D1D18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4F25D2D-6E8D-473F-90EF-C2F74E97B585}" type="pres">
      <dgm:prSet presAssocID="{598CEB6A-2D0B-4638-8076-8A984FBDF933}" presName="spacer" presStyleCnt="0"/>
      <dgm:spPr/>
    </dgm:pt>
    <dgm:pt modelId="{419FBBCC-D0BD-443D-80D6-D75F6A775EC2}" type="pres">
      <dgm:prSet presAssocID="{9C8938B2-6668-4D57-914B-BFD002EE0D9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92D29B2-FA77-4B87-A520-8575F69435E4}" type="pres">
      <dgm:prSet presAssocID="{3C0ABF78-9274-4EC0-9031-69D738F62649}" presName="spacer" presStyleCnt="0"/>
      <dgm:spPr/>
    </dgm:pt>
    <dgm:pt modelId="{096499F6-637E-4DBE-A17D-5159CA37CAE2}" type="pres">
      <dgm:prSet presAssocID="{ED95F47E-3949-4174-A082-9A3CE2287CF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DC3FEF9-AAE1-4CCE-9E1E-99744CA977E7}" type="pres">
      <dgm:prSet presAssocID="{1B41E6AD-C4AF-418B-9495-138F38F251D6}" presName="spacer" presStyleCnt="0"/>
      <dgm:spPr/>
    </dgm:pt>
    <dgm:pt modelId="{8E32C955-4076-4042-B103-721D79B1FA3E}" type="pres">
      <dgm:prSet presAssocID="{0B64BA8C-E8DC-49D4-A79D-1A6590701E1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17C5E74-D4BC-453C-A623-E428E5FBBB3A}" type="pres">
      <dgm:prSet presAssocID="{0C731810-BF42-4678-AD90-81932A776808}" presName="spacer" presStyleCnt="0"/>
      <dgm:spPr/>
    </dgm:pt>
    <dgm:pt modelId="{D8B09255-E464-4920-A71A-9BE59626D2C7}" type="pres">
      <dgm:prSet presAssocID="{699281AD-DC06-4958-A71E-D4E57BEF7E6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E35B758-0706-46B4-861F-F9D1C7CA4F94}" type="pres">
      <dgm:prSet presAssocID="{BEA8CD78-FBFF-4987-8A57-ECA151C244D3}" presName="spacer" presStyleCnt="0"/>
      <dgm:spPr/>
    </dgm:pt>
    <dgm:pt modelId="{95453AAF-98FF-4096-B2E0-C34712B24155}" type="pres">
      <dgm:prSet presAssocID="{EC3B2ED1-336D-42C7-8641-9E51C39FB1F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D8B1F40-CBCC-4D9E-B3E1-3C06C5550D3C}" type="pres">
      <dgm:prSet presAssocID="{0ACBEF8F-0B31-4421-809E-FC646F1BB3C4}" presName="spacer" presStyleCnt="0"/>
      <dgm:spPr/>
    </dgm:pt>
    <dgm:pt modelId="{73F4D1CC-8702-4857-90C2-AFD15A881218}" type="pres">
      <dgm:prSet presAssocID="{507395C2-5EAF-408B-879A-E0E8948C97F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F733968-2806-415A-98C3-D653B36DB828}" type="pres">
      <dgm:prSet presAssocID="{7782D709-3E91-4AAC-AF41-957C940FDCD3}" presName="spacer" presStyleCnt="0"/>
      <dgm:spPr/>
    </dgm:pt>
    <dgm:pt modelId="{C75D5DED-CBF9-4D19-9C8C-1A331F0ACA04}" type="pres">
      <dgm:prSet presAssocID="{AC423285-3DA5-4D34-A473-737F9F1925C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B55C910-DDC9-4247-8979-245DD7B6A55A}" type="presOf" srcId="{451E4924-DD4F-4756-895D-9E84F7D1D18A}" destId="{84E3B3E6-FCE7-45E5-BA50-EA1824A3E78B}" srcOrd="0" destOrd="0" presId="urn:microsoft.com/office/officeart/2005/8/layout/vList2"/>
    <dgm:cxn modelId="{C32BCF10-647F-4560-8E39-689141361DDD}" srcId="{7454256C-5017-444F-B615-306423CD68AC}" destId="{9C8938B2-6668-4D57-914B-BFD002EE0D90}" srcOrd="1" destOrd="0" parTransId="{63AEF999-9C22-49FD-9329-881512C773C4}" sibTransId="{3C0ABF78-9274-4EC0-9031-69D738F62649}"/>
    <dgm:cxn modelId="{F032BA1C-51F9-4D30-A6EA-1D3E8F19CF11}" srcId="{7454256C-5017-444F-B615-306423CD68AC}" destId="{EC3B2ED1-336D-42C7-8641-9E51C39FB1FD}" srcOrd="5" destOrd="0" parTransId="{27F9BA70-C2AC-4465-A570-1A1E438877A1}" sibTransId="{0ACBEF8F-0B31-4421-809E-FC646F1BB3C4}"/>
    <dgm:cxn modelId="{D8BC1023-E237-451E-93C5-06F61DE980EC}" type="presOf" srcId="{ED95F47E-3949-4174-A082-9A3CE2287CF0}" destId="{096499F6-637E-4DBE-A17D-5159CA37CAE2}" srcOrd="0" destOrd="0" presId="urn:microsoft.com/office/officeart/2005/8/layout/vList2"/>
    <dgm:cxn modelId="{F2708E2E-511D-41CF-9AE1-5E068413520B}" type="presOf" srcId="{7454256C-5017-444F-B615-306423CD68AC}" destId="{BF6C6963-91F9-4D1C-AD8B-19CE85E7FD9A}" srcOrd="0" destOrd="0" presId="urn:microsoft.com/office/officeart/2005/8/layout/vList2"/>
    <dgm:cxn modelId="{08CBD933-A8C1-4E1B-8617-8024C07D8ED3}" type="presOf" srcId="{9C8938B2-6668-4D57-914B-BFD002EE0D90}" destId="{419FBBCC-D0BD-443D-80D6-D75F6A775EC2}" srcOrd="0" destOrd="0" presId="urn:microsoft.com/office/officeart/2005/8/layout/vList2"/>
    <dgm:cxn modelId="{20E6506E-70CE-4570-96CE-DBDB3FFEDC17}" srcId="{7454256C-5017-444F-B615-306423CD68AC}" destId="{0B64BA8C-E8DC-49D4-A79D-1A6590701E16}" srcOrd="3" destOrd="0" parTransId="{9067486A-64DC-48BE-9732-1D3DF563B293}" sibTransId="{0C731810-BF42-4678-AD90-81932A776808}"/>
    <dgm:cxn modelId="{E7591D57-5211-451F-A097-36A392348249}" srcId="{7454256C-5017-444F-B615-306423CD68AC}" destId="{507395C2-5EAF-408B-879A-E0E8948C97F6}" srcOrd="6" destOrd="0" parTransId="{B2ED122A-157D-4837-B811-9D8FE4108955}" sibTransId="{7782D709-3E91-4AAC-AF41-957C940FDCD3}"/>
    <dgm:cxn modelId="{3918CEB2-1797-47A9-B6EA-BD55E7486BC0}" type="presOf" srcId="{507395C2-5EAF-408B-879A-E0E8948C97F6}" destId="{73F4D1CC-8702-4857-90C2-AFD15A881218}" srcOrd="0" destOrd="0" presId="urn:microsoft.com/office/officeart/2005/8/layout/vList2"/>
    <dgm:cxn modelId="{A3D993B4-766C-456D-81FE-24358FCB59F5}" type="presOf" srcId="{0B64BA8C-E8DC-49D4-A79D-1A6590701E16}" destId="{8E32C955-4076-4042-B103-721D79B1FA3E}" srcOrd="0" destOrd="0" presId="urn:microsoft.com/office/officeart/2005/8/layout/vList2"/>
    <dgm:cxn modelId="{BB275BBE-FDEA-486C-AA52-B9708BC5D8CB}" type="presOf" srcId="{699281AD-DC06-4958-A71E-D4E57BEF7E64}" destId="{D8B09255-E464-4920-A71A-9BE59626D2C7}" srcOrd="0" destOrd="0" presId="urn:microsoft.com/office/officeart/2005/8/layout/vList2"/>
    <dgm:cxn modelId="{46A0E5C2-DF77-4B5B-AEFB-5B4701E2E0E9}" srcId="{7454256C-5017-444F-B615-306423CD68AC}" destId="{699281AD-DC06-4958-A71E-D4E57BEF7E64}" srcOrd="4" destOrd="0" parTransId="{67450C3D-3AEA-4887-AE40-37E67448BBCB}" sibTransId="{BEA8CD78-FBFF-4987-8A57-ECA151C244D3}"/>
    <dgm:cxn modelId="{E52E08C8-D591-48C9-B25B-B9F9ECC47E39}" srcId="{7454256C-5017-444F-B615-306423CD68AC}" destId="{AC423285-3DA5-4D34-A473-737F9F1925CE}" srcOrd="7" destOrd="0" parTransId="{8DF3D3FE-0AB8-4BB2-AE00-7ED6B99B1775}" sibTransId="{7EFF0F20-316E-4A6E-A908-A38C3D9BC81A}"/>
    <dgm:cxn modelId="{CBB227DC-6A13-472E-BD53-8525F0DF9FFF}" srcId="{7454256C-5017-444F-B615-306423CD68AC}" destId="{ED95F47E-3949-4174-A082-9A3CE2287CF0}" srcOrd="2" destOrd="0" parTransId="{F1A33B75-A9B7-426B-B5D9-4268933FCB11}" sibTransId="{1B41E6AD-C4AF-418B-9495-138F38F251D6}"/>
    <dgm:cxn modelId="{3B2162F2-0708-4E1A-AFCF-852F80C1B22F}" srcId="{7454256C-5017-444F-B615-306423CD68AC}" destId="{451E4924-DD4F-4756-895D-9E84F7D1D18A}" srcOrd="0" destOrd="0" parTransId="{1225905A-0902-411D-A5FF-CC4F2147742A}" sibTransId="{598CEB6A-2D0B-4638-8076-8A984FBDF933}"/>
    <dgm:cxn modelId="{992835F7-8863-4136-A277-7C09DBE38802}" type="presOf" srcId="{AC423285-3DA5-4D34-A473-737F9F1925CE}" destId="{C75D5DED-CBF9-4D19-9C8C-1A331F0ACA04}" srcOrd="0" destOrd="0" presId="urn:microsoft.com/office/officeart/2005/8/layout/vList2"/>
    <dgm:cxn modelId="{4F1520FE-D9CA-4B84-89D2-2519B7DE18B6}" type="presOf" srcId="{EC3B2ED1-336D-42C7-8641-9E51C39FB1FD}" destId="{95453AAF-98FF-4096-B2E0-C34712B24155}" srcOrd="0" destOrd="0" presId="urn:microsoft.com/office/officeart/2005/8/layout/vList2"/>
    <dgm:cxn modelId="{200D35B5-8493-451E-A304-6C04BC7BDE11}" type="presParOf" srcId="{BF6C6963-91F9-4D1C-AD8B-19CE85E7FD9A}" destId="{84E3B3E6-FCE7-45E5-BA50-EA1824A3E78B}" srcOrd="0" destOrd="0" presId="urn:microsoft.com/office/officeart/2005/8/layout/vList2"/>
    <dgm:cxn modelId="{50F03EC0-59C4-4424-8E05-594C05D34646}" type="presParOf" srcId="{BF6C6963-91F9-4D1C-AD8B-19CE85E7FD9A}" destId="{D4F25D2D-6E8D-473F-90EF-C2F74E97B585}" srcOrd="1" destOrd="0" presId="urn:microsoft.com/office/officeart/2005/8/layout/vList2"/>
    <dgm:cxn modelId="{4954047F-78E7-4700-AC4B-91F6688BA203}" type="presParOf" srcId="{BF6C6963-91F9-4D1C-AD8B-19CE85E7FD9A}" destId="{419FBBCC-D0BD-443D-80D6-D75F6A775EC2}" srcOrd="2" destOrd="0" presId="urn:microsoft.com/office/officeart/2005/8/layout/vList2"/>
    <dgm:cxn modelId="{5C7FA986-90A3-4FBA-BA22-0EC2548A9013}" type="presParOf" srcId="{BF6C6963-91F9-4D1C-AD8B-19CE85E7FD9A}" destId="{192D29B2-FA77-4B87-A520-8575F69435E4}" srcOrd="3" destOrd="0" presId="urn:microsoft.com/office/officeart/2005/8/layout/vList2"/>
    <dgm:cxn modelId="{9ADD1B75-1752-49DA-AA3C-4325E69794E6}" type="presParOf" srcId="{BF6C6963-91F9-4D1C-AD8B-19CE85E7FD9A}" destId="{096499F6-637E-4DBE-A17D-5159CA37CAE2}" srcOrd="4" destOrd="0" presId="urn:microsoft.com/office/officeart/2005/8/layout/vList2"/>
    <dgm:cxn modelId="{D79CEC1E-09B8-47A1-873F-42BD4799B15D}" type="presParOf" srcId="{BF6C6963-91F9-4D1C-AD8B-19CE85E7FD9A}" destId="{5DC3FEF9-AAE1-4CCE-9E1E-99744CA977E7}" srcOrd="5" destOrd="0" presId="urn:microsoft.com/office/officeart/2005/8/layout/vList2"/>
    <dgm:cxn modelId="{3B756957-14CD-4A74-BE08-49FEB0352BF1}" type="presParOf" srcId="{BF6C6963-91F9-4D1C-AD8B-19CE85E7FD9A}" destId="{8E32C955-4076-4042-B103-721D79B1FA3E}" srcOrd="6" destOrd="0" presId="urn:microsoft.com/office/officeart/2005/8/layout/vList2"/>
    <dgm:cxn modelId="{6EADB5F1-7832-4AB7-93B5-4978A00A9423}" type="presParOf" srcId="{BF6C6963-91F9-4D1C-AD8B-19CE85E7FD9A}" destId="{A17C5E74-D4BC-453C-A623-E428E5FBBB3A}" srcOrd="7" destOrd="0" presId="urn:microsoft.com/office/officeart/2005/8/layout/vList2"/>
    <dgm:cxn modelId="{8BEFB892-413B-45B0-A6C0-E12926CE293F}" type="presParOf" srcId="{BF6C6963-91F9-4D1C-AD8B-19CE85E7FD9A}" destId="{D8B09255-E464-4920-A71A-9BE59626D2C7}" srcOrd="8" destOrd="0" presId="urn:microsoft.com/office/officeart/2005/8/layout/vList2"/>
    <dgm:cxn modelId="{954F91C8-7008-4069-A54B-B0118CD09613}" type="presParOf" srcId="{BF6C6963-91F9-4D1C-AD8B-19CE85E7FD9A}" destId="{3E35B758-0706-46B4-861F-F9D1C7CA4F94}" srcOrd="9" destOrd="0" presId="urn:microsoft.com/office/officeart/2005/8/layout/vList2"/>
    <dgm:cxn modelId="{78340968-7F92-47BE-85FA-360FC9804FAB}" type="presParOf" srcId="{BF6C6963-91F9-4D1C-AD8B-19CE85E7FD9A}" destId="{95453AAF-98FF-4096-B2E0-C34712B24155}" srcOrd="10" destOrd="0" presId="urn:microsoft.com/office/officeart/2005/8/layout/vList2"/>
    <dgm:cxn modelId="{1BC0C707-1493-45DA-BDF5-BACE62883B78}" type="presParOf" srcId="{BF6C6963-91F9-4D1C-AD8B-19CE85E7FD9A}" destId="{6D8B1F40-CBCC-4D9E-B3E1-3C06C5550D3C}" srcOrd="11" destOrd="0" presId="urn:microsoft.com/office/officeart/2005/8/layout/vList2"/>
    <dgm:cxn modelId="{B8F63579-0E74-4A9C-9ECA-3DE0852CA11A}" type="presParOf" srcId="{BF6C6963-91F9-4D1C-AD8B-19CE85E7FD9A}" destId="{73F4D1CC-8702-4857-90C2-AFD15A881218}" srcOrd="12" destOrd="0" presId="urn:microsoft.com/office/officeart/2005/8/layout/vList2"/>
    <dgm:cxn modelId="{AC329343-B268-4A2D-8115-D83439B239AB}" type="presParOf" srcId="{BF6C6963-91F9-4D1C-AD8B-19CE85E7FD9A}" destId="{9F733968-2806-415A-98C3-D653B36DB828}" srcOrd="13" destOrd="0" presId="urn:microsoft.com/office/officeart/2005/8/layout/vList2"/>
    <dgm:cxn modelId="{DF01BAB2-CF18-48EC-87B2-A496BE8D5535}" type="presParOf" srcId="{BF6C6963-91F9-4D1C-AD8B-19CE85E7FD9A}" destId="{C75D5DED-CBF9-4D19-9C8C-1A331F0ACA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1E66A-6821-43B9-808D-B211B430AD25}">
      <dsp:nvSpPr>
        <dsp:cNvPr id="0" name=""/>
        <dsp:cNvSpPr/>
      </dsp:nvSpPr>
      <dsp:spPr>
        <a:xfrm>
          <a:off x="0" y="4413"/>
          <a:ext cx="7797794" cy="702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Ребенок не знает себя, своих возможностей и на что он способен</a:t>
          </a:r>
          <a:endParaRPr lang="ru-RU" sz="1600" kern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98" y="38711"/>
        <a:ext cx="7729198" cy="634007"/>
      </dsp:txXfrm>
    </dsp:sp>
    <dsp:sp modelId="{7C275DE6-0BE5-4AC1-AA68-36C694F7D462}">
      <dsp:nvSpPr>
        <dsp:cNvPr id="0" name=""/>
        <dsp:cNvSpPr/>
      </dsp:nvSpPr>
      <dsp:spPr>
        <a:xfrm>
          <a:off x="0" y="718888"/>
          <a:ext cx="7797794" cy="702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ребенка нет понимания глобальных целей на жизнь (чего он хочет добиться)</a:t>
          </a:r>
        </a:p>
      </dsp:txBody>
      <dsp:txXfrm>
        <a:off x="34298" y="753186"/>
        <a:ext cx="7729198" cy="634007"/>
      </dsp:txXfrm>
    </dsp:sp>
    <dsp:sp modelId="{4CBBC981-7F11-485E-AAF1-67BB299F1ED2}">
      <dsp:nvSpPr>
        <dsp:cNvPr id="0" name=""/>
        <dsp:cNvSpPr/>
      </dsp:nvSpPr>
      <dsp:spPr>
        <a:xfrm>
          <a:off x="0" y="1433363"/>
          <a:ext cx="7797794" cy="702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Ребенок не понимает важности выбора профессии для себя</a:t>
          </a:r>
        </a:p>
      </dsp:txBody>
      <dsp:txXfrm>
        <a:off x="34298" y="1467661"/>
        <a:ext cx="7729198" cy="634007"/>
      </dsp:txXfrm>
    </dsp:sp>
    <dsp:sp modelId="{48A96C5C-82B2-4D89-A2FF-DFF9A464D818}">
      <dsp:nvSpPr>
        <dsp:cNvPr id="0" name=""/>
        <dsp:cNvSpPr/>
      </dsp:nvSpPr>
      <dsp:spPr>
        <a:xfrm>
          <a:off x="0" y="2135967"/>
          <a:ext cx="7797794" cy="59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580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6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Подростки не ощущают себя взрослыми на пороге окончания школы и не понимают, что выбор  профессии — один из самых важных жизненных выборов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altLang="ru-RU" sz="16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35967"/>
        <a:ext cx="7797794" cy="597270"/>
      </dsp:txXfrm>
    </dsp:sp>
    <dsp:sp modelId="{5E4246F5-6FBA-45EF-84C1-C8A13E4A5DEF}">
      <dsp:nvSpPr>
        <dsp:cNvPr id="0" name=""/>
        <dsp:cNvSpPr/>
      </dsp:nvSpPr>
      <dsp:spPr>
        <a:xfrm>
          <a:off x="0" y="2733237"/>
          <a:ext cx="7797794" cy="702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Навязанное мнение родителей, родственников, друзей, педагогов, СМИ Желание угодить: родителям, уважаемым родственникам, друзьям, противоположному полу (повысить свою привлекательность)</a:t>
          </a:r>
        </a:p>
      </dsp:txBody>
      <dsp:txXfrm>
        <a:off x="34298" y="2767535"/>
        <a:ext cx="7729198" cy="634007"/>
      </dsp:txXfrm>
    </dsp:sp>
    <dsp:sp modelId="{F76A254D-83C6-4D33-A897-F8B4AA1CDA4D}">
      <dsp:nvSpPr>
        <dsp:cNvPr id="0" name=""/>
        <dsp:cNvSpPr/>
      </dsp:nvSpPr>
      <dsp:spPr>
        <a:xfrm>
          <a:off x="0" y="3447712"/>
          <a:ext cx="7797794" cy="702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может выбрать между несколькими профессиями </a:t>
          </a:r>
        </a:p>
      </dsp:txBody>
      <dsp:txXfrm>
        <a:off x="34298" y="3482010"/>
        <a:ext cx="7729198" cy="634007"/>
      </dsp:txXfrm>
    </dsp:sp>
    <dsp:sp modelId="{C88EB41C-D665-4243-8142-755EBBD9963A}">
      <dsp:nvSpPr>
        <dsp:cNvPr id="0" name=""/>
        <dsp:cNvSpPr/>
      </dsp:nvSpPr>
      <dsp:spPr>
        <a:xfrm>
          <a:off x="0" y="4150316"/>
          <a:ext cx="7797794" cy="59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580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6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Сложность заключается в том, что подростки не знают профессию, которая бы отвечала их талантам и способностям</a:t>
          </a: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altLang="ru-RU" sz="16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50316"/>
        <a:ext cx="7797794" cy="597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8D371-6929-4CEA-8CF9-FC4C06ABD68E}">
      <dsp:nvSpPr>
        <dsp:cNvPr id="0" name=""/>
        <dsp:cNvSpPr/>
      </dsp:nvSpPr>
      <dsp:spPr>
        <a:xfrm>
          <a:off x="0" y="113947"/>
          <a:ext cx="6491175" cy="80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 2" pitchFamily="18" charset="2"/>
            <a:buNone/>
          </a:pPr>
          <a:r>
            <a:rPr lang="ru-RU" altLang="ru-RU" sz="2100" i="0" u="none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Родитель не уверен в выборе ребёнка</a:t>
          </a:r>
          <a:endParaRPr lang="ru-RU" sz="2100" i="0" u="none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9187" y="153134"/>
        <a:ext cx="6412801" cy="724373"/>
      </dsp:txXfrm>
    </dsp:sp>
    <dsp:sp modelId="{3CFB740D-B548-4BA5-9D38-DEA9235734B1}">
      <dsp:nvSpPr>
        <dsp:cNvPr id="0" name=""/>
        <dsp:cNvSpPr/>
      </dsp:nvSpPr>
      <dsp:spPr>
        <a:xfrm>
          <a:off x="0" y="916695"/>
          <a:ext cx="6491175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9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подросток не может грамотно аргументировать свой выбор и убедить в нём родителя;</a:t>
          </a:r>
          <a:endParaRPr lang="ru-RU" sz="1600" i="0" u="none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 не до конца знает, на что способен ребёнок;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 не уверен, что его ребёнок знает себя и на что он способен</a:t>
          </a:r>
        </a:p>
      </dsp:txBody>
      <dsp:txXfrm>
        <a:off x="0" y="916695"/>
        <a:ext cx="6491175" cy="999809"/>
      </dsp:txXfrm>
    </dsp:sp>
    <dsp:sp modelId="{996547A8-5C75-4015-94B7-079F969DE62C}">
      <dsp:nvSpPr>
        <dsp:cNvPr id="0" name=""/>
        <dsp:cNvSpPr/>
      </dsp:nvSpPr>
      <dsp:spPr>
        <a:xfrm>
          <a:off x="0" y="1916505"/>
          <a:ext cx="6491175" cy="80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100" i="0" u="none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Подросток  ничего не хочет (некоторые причины почему подросток ничего не хочет):</a:t>
          </a:r>
        </a:p>
      </dsp:txBody>
      <dsp:txXfrm>
        <a:off x="39187" y="1955692"/>
        <a:ext cx="6412801" cy="724373"/>
      </dsp:txXfrm>
    </dsp:sp>
    <dsp:sp modelId="{093A01B3-C406-460A-9353-6B7BF9B851EA}">
      <dsp:nvSpPr>
        <dsp:cNvPr id="0" name=""/>
        <dsp:cNvSpPr/>
      </dsp:nvSpPr>
      <dsp:spPr>
        <a:xfrm>
          <a:off x="0" y="2719252"/>
          <a:ext cx="6491175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95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9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недостаток информации о профессиях;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9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 мнению ребёнка редко прислушивались, он не привык осуществлять выбор в чем либо;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9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страх признаться родителям о  том, какая профессия нравится;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900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протест против переезда в другой город на обучение</a:t>
          </a:r>
        </a:p>
      </dsp:txBody>
      <dsp:txXfrm>
        <a:off x="0" y="2719252"/>
        <a:ext cx="6491175" cy="173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89952-9750-4682-8713-083FE35A787A}">
      <dsp:nvSpPr>
        <dsp:cNvPr id="0" name=""/>
        <dsp:cNvSpPr/>
      </dsp:nvSpPr>
      <dsp:spPr>
        <a:xfrm>
          <a:off x="0" y="51057"/>
          <a:ext cx="5989076" cy="63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 2" pitchFamily="18" charset="2"/>
            <a:buNone/>
          </a:pPr>
          <a:r>
            <a:rPr lang="ru-RU" altLang="ru-RU" sz="1700" b="0" i="0" u="none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Недостаток информации о мире профессий</a:t>
          </a:r>
          <a:endParaRPr lang="ru-RU" sz="1700" b="0" i="0" u="none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33" y="82290"/>
        <a:ext cx="5926610" cy="577351"/>
      </dsp:txXfrm>
    </dsp:sp>
    <dsp:sp modelId="{41A9758F-4979-4FDE-8FDE-ABB096803D40}">
      <dsp:nvSpPr>
        <dsp:cNvPr id="0" name=""/>
        <dsp:cNvSpPr/>
      </dsp:nvSpPr>
      <dsp:spPr>
        <a:xfrm>
          <a:off x="0" y="757115"/>
          <a:ext cx="5989076" cy="63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0" i="0" u="none" kern="12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Способ привлечь к себе внимание </a:t>
          </a:r>
          <a:endParaRPr lang="ru-RU" altLang="ru-RU" sz="1700" b="0" i="0" u="none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1233" y="788348"/>
        <a:ext cx="5926610" cy="577351"/>
      </dsp:txXfrm>
    </dsp:sp>
    <dsp:sp modelId="{28579BD6-9D03-4A49-948B-F3B47E4B9E96}">
      <dsp:nvSpPr>
        <dsp:cNvPr id="0" name=""/>
        <dsp:cNvSpPr/>
      </dsp:nvSpPr>
      <dsp:spPr>
        <a:xfrm>
          <a:off x="0" y="1463172"/>
          <a:ext cx="5989076" cy="579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0" i="0" u="none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Отсутствие поддержки</a:t>
          </a:r>
        </a:p>
      </dsp:txBody>
      <dsp:txXfrm>
        <a:off x="28294" y="1491466"/>
        <a:ext cx="5932488" cy="523008"/>
      </dsp:txXfrm>
    </dsp:sp>
    <dsp:sp modelId="{7A7E0F0C-FC5B-4022-8B9F-60947B4A732D}">
      <dsp:nvSpPr>
        <dsp:cNvPr id="0" name=""/>
        <dsp:cNvSpPr/>
      </dsp:nvSpPr>
      <dsp:spPr>
        <a:xfrm>
          <a:off x="0" y="2109009"/>
          <a:ext cx="5989076" cy="63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0" i="0" u="none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Физиологические особенности</a:t>
          </a:r>
        </a:p>
      </dsp:txBody>
      <dsp:txXfrm>
        <a:off x="31233" y="2140242"/>
        <a:ext cx="5926610" cy="577351"/>
      </dsp:txXfrm>
    </dsp:sp>
    <dsp:sp modelId="{F5E4DCA7-6776-4D4B-9A7D-B6389DA502CC}">
      <dsp:nvSpPr>
        <dsp:cNvPr id="0" name=""/>
        <dsp:cNvSpPr/>
      </dsp:nvSpPr>
      <dsp:spPr>
        <a:xfrm>
          <a:off x="0" y="2815067"/>
          <a:ext cx="5989076" cy="63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0" i="0" u="none" kern="12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Страх перед будущим </a:t>
          </a:r>
          <a:endParaRPr lang="ru-RU" altLang="ru-RU" sz="1700" b="0" i="0" u="none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1233" y="2846300"/>
        <a:ext cx="5926610" cy="577351"/>
      </dsp:txXfrm>
    </dsp:sp>
    <dsp:sp modelId="{C3CFA417-3945-4C66-82B3-A079BC702E7C}">
      <dsp:nvSpPr>
        <dsp:cNvPr id="0" name=""/>
        <dsp:cNvSpPr/>
      </dsp:nvSpPr>
      <dsp:spPr>
        <a:xfrm>
          <a:off x="0" y="3521124"/>
          <a:ext cx="5989076" cy="63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0" i="0" u="none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Страх совершить ошибку, подвести кого-то. От этого «неприятное» решение затягивается на неопределённый срок</a:t>
          </a:r>
        </a:p>
      </dsp:txBody>
      <dsp:txXfrm>
        <a:off x="31233" y="3552357"/>
        <a:ext cx="5926610" cy="577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3B3E6-FCE7-45E5-BA50-EA1824A3E78B}">
      <dsp:nvSpPr>
        <dsp:cNvPr id="0" name=""/>
        <dsp:cNvSpPr/>
      </dsp:nvSpPr>
      <dsp:spPr>
        <a:xfrm>
          <a:off x="0" y="15840"/>
          <a:ext cx="473997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chemeClr val="accent4">
                  <a:lumMod val="75000"/>
                </a:schemeClr>
              </a:solidFill>
            </a:rPr>
            <a:t>https://</a:t>
          </a:r>
          <a:r>
            <a:rPr lang="ru-RU" sz="2400" u="sng" kern="1200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bilet.worldskills.ru</a:t>
          </a:r>
          <a:endParaRPr lang="ru-RU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8100" y="43940"/>
        <a:ext cx="4683777" cy="519439"/>
      </dsp:txXfrm>
    </dsp:sp>
    <dsp:sp modelId="{419FBBCC-D0BD-443D-80D6-D75F6A775EC2}">
      <dsp:nvSpPr>
        <dsp:cNvPr id="0" name=""/>
        <dsp:cNvSpPr/>
      </dsp:nvSpPr>
      <dsp:spPr>
        <a:xfrm>
          <a:off x="0" y="660600"/>
          <a:ext cx="473997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chemeClr val="accent4">
                  <a:lumMod val="75000"/>
                </a:schemeClr>
              </a:solidFill>
            </a:rPr>
            <a:t>https://www.ucheba.ru</a:t>
          </a:r>
          <a:endParaRPr lang="ru-RU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8100" y="688700"/>
        <a:ext cx="4683777" cy="519439"/>
      </dsp:txXfrm>
    </dsp:sp>
    <dsp:sp modelId="{096499F6-637E-4DBE-A17D-5159CA37CAE2}">
      <dsp:nvSpPr>
        <dsp:cNvPr id="0" name=""/>
        <dsp:cNvSpPr/>
      </dsp:nvSpPr>
      <dsp:spPr>
        <a:xfrm>
          <a:off x="0" y="1305360"/>
          <a:ext cx="473997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chemeClr val="accent4">
                  <a:lumMod val="75000"/>
                </a:schemeClr>
              </a:solidFill>
            </a:rPr>
            <a:t>https://postupi.online</a:t>
          </a:r>
          <a:endParaRPr lang="ru-RU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8100" y="1333460"/>
        <a:ext cx="4683777" cy="519439"/>
      </dsp:txXfrm>
    </dsp:sp>
    <dsp:sp modelId="{8E32C955-4076-4042-B103-721D79B1FA3E}">
      <dsp:nvSpPr>
        <dsp:cNvPr id="0" name=""/>
        <dsp:cNvSpPr/>
      </dsp:nvSpPr>
      <dsp:spPr>
        <a:xfrm>
          <a:off x="0" y="1950120"/>
          <a:ext cx="473997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chemeClr val="accent4">
                  <a:lumMod val="75000"/>
                </a:schemeClr>
              </a:solidFill>
            </a:rPr>
            <a:t>https://spb.proforientator.ru</a:t>
          </a:r>
          <a:endParaRPr lang="ru-RU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8100" y="1978220"/>
        <a:ext cx="4683777" cy="519439"/>
      </dsp:txXfrm>
    </dsp:sp>
    <dsp:sp modelId="{D8B09255-E464-4920-A71A-9BE59626D2C7}">
      <dsp:nvSpPr>
        <dsp:cNvPr id="0" name=""/>
        <dsp:cNvSpPr/>
      </dsp:nvSpPr>
      <dsp:spPr>
        <a:xfrm>
          <a:off x="0" y="2594880"/>
          <a:ext cx="473997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</a:t>
          </a:r>
          <a:r>
            <a:rPr lang="ru-RU" sz="2400" u="sng" kern="1200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://</a:t>
          </a:r>
          <a:r>
            <a:rPr lang="ru-RU" sz="2400" u="sng" kern="1200" dirty="0" err="1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времякарьеры.рф</a:t>
          </a:r>
          <a:endParaRPr lang="ru-RU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8100" y="2622980"/>
        <a:ext cx="4683777" cy="519439"/>
      </dsp:txXfrm>
    </dsp:sp>
    <dsp:sp modelId="{95453AAF-98FF-4096-B2E0-C34712B24155}">
      <dsp:nvSpPr>
        <dsp:cNvPr id="0" name=""/>
        <dsp:cNvSpPr/>
      </dsp:nvSpPr>
      <dsp:spPr>
        <a:xfrm>
          <a:off x="0" y="3239640"/>
          <a:ext cx="473997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</a:t>
          </a:r>
          <a:r>
            <a:rPr lang="ru-RU" sz="2400" u="sng" kern="1200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://</a:t>
          </a:r>
          <a:r>
            <a:rPr lang="en-US" sz="2400" kern="1200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www.proftime.edu.ru</a:t>
          </a:r>
          <a:r>
            <a:rPr lang="en-US" sz="2400" kern="1200" dirty="0">
              <a:solidFill>
                <a:schemeClr val="accent4">
                  <a:lumMod val="75000"/>
                </a:schemeClr>
              </a:solidFill>
            </a:rPr>
            <a:t> </a:t>
          </a:r>
          <a:endParaRPr lang="ru-RU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8100" y="3267740"/>
        <a:ext cx="4683777" cy="519439"/>
      </dsp:txXfrm>
    </dsp:sp>
    <dsp:sp modelId="{73F4D1CC-8702-4857-90C2-AFD15A881218}">
      <dsp:nvSpPr>
        <dsp:cNvPr id="0" name=""/>
        <dsp:cNvSpPr/>
      </dsp:nvSpPr>
      <dsp:spPr>
        <a:xfrm>
          <a:off x="0" y="3884400"/>
          <a:ext cx="473997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www.profvibor.ru</a:t>
          </a:r>
          <a:r>
            <a:rPr lang="en-US" sz="2400" kern="1200" dirty="0">
              <a:solidFill>
                <a:schemeClr val="accent4">
                  <a:lumMod val="75000"/>
                </a:schemeClr>
              </a:solidFill>
            </a:rPr>
            <a:t> </a:t>
          </a:r>
          <a:endParaRPr lang="ru-RU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8100" y="3912500"/>
        <a:ext cx="4683777" cy="519439"/>
      </dsp:txXfrm>
    </dsp:sp>
    <dsp:sp modelId="{C75D5DED-CBF9-4D19-9C8C-1A331F0ACA04}">
      <dsp:nvSpPr>
        <dsp:cNvPr id="0" name=""/>
        <dsp:cNvSpPr/>
      </dsp:nvSpPr>
      <dsp:spPr>
        <a:xfrm>
          <a:off x="0" y="4529160"/>
          <a:ext cx="473997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75000"/>
                </a:schemeClr>
              </a:solidFill>
              <a:hlinkClick xmlns:r="http://schemas.openxmlformats.org/officeDocument/2006/relationships" r:id="rId5"/>
            </a:rPr>
            <a:t>https://proektoria.online/</a:t>
          </a:r>
          <a:r>
            <a:rPr lang="ru-RU" sz="2400" kern="1200" dirty="0">
              <a:solidFill>
                <a:schemeClr val="accent4">
                  <a:lumMod val="75000"/>
                </a:schemeClr>
              </a:solidFill>
            </a:rPr>
            <a:t> </a:t>
          </a:r>
        </a:p>
      </dsp:txBody>
      <dsp:txXfrm>
        <a:off x="28100" y="4557260"/>
        <a:ext cx="4683777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C778-DA79-4FF4-9EF9-3D12DB1CDBB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52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9339-0EC0-4DFE-A887-E8E778EB52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58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40F2-319A-4538-BCD3-8FC91E42CB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87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289A-56CE-4BAB-A597-A68D1DA725A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84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4751-53E4-4A64-9373-3E1FC69E9F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0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DF8A-18D1-4F95-BF49-F1AC49A6D0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81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29-7705-4DC4-A716-792EED2046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75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BB4D-3FE4-49D4-8268-79E17D9C91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8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B567-EC5A-4FA7-B388-78A64A6B70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09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1CCF-597B-49A9-8A0E-0E84709BA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93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F3E-10E8-45F4-87F9-0EDD99D160B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81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8707604-13B5-4772-9335-E8D88831370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80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um.ru/professions" TargetMode="External"/><Relationship Id="rId2" Type="http://schemas.openxmlformats.org/officeDocument/2006/relationships/hyperlink" Target="https://smartia.me/profession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://www.profvibor.ru/catalog/index.php?sort=name&amp;order=desc&amp;SECTION_ID=13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pmsc-mosk@yandex.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cppmspclub" TargetMode="External"/><Relationship Id="rId4" Type="http://schemas.openxmlformats.org/officeDocument/2006/relationships/hyperlink" Target="http://cppmsp-mosk-spb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49B4D43-AB4C-4331-91C3-6F16601DE1CA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908720"/>
            <a:ext cx="12192000" cy="5328592"/>
            <a:chOff x="0" y="908720"/>
            <a:chExt cx="12192000" cy="5328592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7BCBA5A3-C753-44ED-99A8-9D1C3C9CBCA9}"/>
                </a:ext>
              </a:extLst>
            </p:cNvPr>
            <p:cNvSpPr/>
            <p:nvPr/>
          </p:nvSpPr>
          <p:spPr>
            <a:xfrm>
              <a:off x="8760296" y="908720"/>
              <a:ext cx="3431704" cy="5328592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DDD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B656C0A-EAD1-4AEC-B97B-2B2F8ADD1AD1}"/>
                </a:ext>
              </a:extLst>
            </p:cNvPr>
            <p:cNvSpPr/>
            <p:nvPr/>
          </p:nvSpPr>
          <p:spPr>
            <a:xfrm>
              <a:off x="0" y="908720"/>
              <a:ext cx="407368" cy="5328592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DDD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9E26A2-D5FC-4CA5-B7DA-2B025F34BA87}"/>
              </a:ext>
            </a:extLst>
          </p:cNvPr>
          <p:cNvCxnSpPr>
            <a:cxnSpLocks/>
          </p:cNvCxnSpPr>
          <p:nvPr/>
        </p:nvCxnSpPr>
        <p:spPr>
          <a:xfrm flipV="1">
            <a:off x="8760296" y="5085184"/>
            <a:ext cx="3431704" cy="72008"/>
          </a:xfrm>
          <a:prstGeom prst="line">
            <a:avLst/>
          </a:prstGeom>
          <a:ln w="38100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B18230-185B-4DD8-9925-07D32C774BE1}"/>
              </a:ext>
            </a:extLst>
          </p:cNvPr>
          <p:cNvSpPr/>
          <p:nvPr/>
        </p:nvSpPr>
        <p:spPr>
          <a:xfrm>
            <a:off x="407368" y="1772816"/>
            <a:ext cx="835292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ребёнку выбрать будущую профессию?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BDF267-6DE8-4BDF-AF05-C13B3F565409}"/>
              </a:ext>
            </a:extLst>
          </p:cNvPr>
          <p:cNvSpPr txBox="1">
            <a:spLocks noChangeArrowheads="1"/>
          </p:cNvSpPr>
          <p:nvPr/>
        </p:nvSpPr>
        <p:spPr>
          <a:xfrm>
            <a:off x="2531270" y="5849937"/>
            <a:ext cx="4105124" cy="1008063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ЦППМСП Московского района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Фёдорова Оксана Владимировна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Соломина Наталья Александровна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3A7B16B-EEAF-4637-B02C-392E853B2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02767" y="4365104"/>
            <a:ext cx="2746761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7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A77165F-D99B-49C7-8B61-835059163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48641"/>
              </p:ext>
            </p:extLst>
          </p:nvPr>
        </p:nvGraphicFramePr>
        <p:xfrm>
          <a:off x="407368" y="3528330"/>
          <a:ext cx="8352928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38054609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4238666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Типичные фразы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Тот же смысл, но другая форма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093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 должен учиться!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Думаю, ты можешь хорошо учиться!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58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 должен слушать учителей и родителей!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 знаешь, каждый человек имеет свое мнение, но к мнению старших иногда полезно прислушаться.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207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 должен думать о будущем!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Интересно, каким бы человеком ты хотел бы стать? В какой профессии ты себя видишь?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0993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FB0C88-741C-4234-85F0-8A71A5CD6761}"/>
              </a:ext>
            </a:extLst>
          </p:cNvPr>
          <p:cNvSpPr txBox="1"/>
          <p:nvPr/>
        </p:nvSpPr>
        <p:spPr>
          <a:xfrm>
            <a:off x="423694" y="1501167"/>
            <a:ext cx="8336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57200" algn="just" eaLnBrk="1" fontAlgn="auto" hangingPunct="1"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4: </a:t>
            </a:r>
          </a:p>
          <a:p>
            <a:pPr marL="0" indent="457200" algn="just" eaLnBrk="1" fontAlgn="auto" hangingPunct="1"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выражать критические замечания конструктивным способом!</a:t>
            </a:r>
          </a:p>
          <a:p>
            <a:pPr marL="0" indent="457200" algn="just" eaLnBrk="1" fontAlgn="auto" hangingPunct="1"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когда наступает временная фаза «Выбора профессии», подросток чаще всего находится в состоянии тревоги, внутреннего волнения. В такие моменты подростки еще более ярко реагируют на наши советы и высказывания в свой адрес.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D7A7B-2DF4-4EC4-8237-CAAF873B1470}"/>
              </a:ext>
            </a:extLst>
          </p:cNvPr>
          <p:cNvSpPr txBox="1"/>
          <p:nvPr/>
        </p:nvSpPr>
        <p:spPr>
          <a:xfrm>
            <a:off x="203684" y="188640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подростку на пути его профессионального самоопределения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FFF72CF-F66B-4B5D-9158-2AB4A6EF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093942">
            <a:off x="9142232" y="2055116"/>
            <a:ext cx="2667833" cy="27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D0E11D1-DC67-4B93-B809-4F474520DEEF}"/>
              </a:ext>
            </a:extLst>
          </p:cNvPr>
          <p:cNvSpPr txBox="1">
            <a:spLocks/>
          </p:cNvSpPr>
          <p:nvPr/>
        </p:nvSpPr>
        <p:spPr>
          <a:xfrm>
            <a:off x="402357" y="1071253"/>
            <a:ext cx="8362950" cy="576103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5: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принимать своего ребенка, таким, какой он есть; а значит и выбор его профессии, даже если Вам не нравится этот выбор.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Проявите доверие к своему ребенку!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совет.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составить вместе с ним список «плюсов» и «минусов» выбранной им профессии.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0" algn="just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если подросток согласится, Вы сможете мягко и конструктивно выразить свои критические замечания. Позвольте ребенку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решить,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прислушиваться ему к этим замечаниям или нет. И если он отказывается признать то,  что,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Вашему мнению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данная профессия ему не подходит – отпустите ситуацию, мысленно сказав себе, что Вы попробовали изменить ситуацию. 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Позвольте Вашему ребенку принимать решения самостоятельно,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собственных проб и ошибок, и вероятно, он обязательно скажет Вам за это спасибо в будущем!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791F7-17BA-471B-B128-01DA6564D47B}"/>
              </a:ext>
            </a:extLst>
          </p:cNvPr>
          <p:cNvSpPr txBox="1"/>
          <p:nvPr/>
        </p:nvSpPr>
        <p:spPr>
          <a:xfrm>
            <a:off x="203684" y="188640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подростку на пути его профессионального самоопределения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CFD2127-14CE-4AA4-851C-361BE5D66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73717">
            <a:off x="9251494" y="2248310"/>
            <a:ext cx="2787882" cy="26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1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DE81667-D466-4499-9F9D-E6087E48D363}"/>
              </a:ext>
            </a:extLst>
          </p:cNvPr>
          <p:cNvSpPr txBox="1">
            <a:spLocks/>
          </p:cNvSpPr>
          <p:nvPr/>
        </p:nvSpPr>
        <p:spPr>
          <a:xfrm>
            <a:off x="402357" y="1412776"/>
            <a:ext cx="8362950" cy="568801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6 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сайтах по поиску работы, таких как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Superjob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HeadHunter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данных платформ подросток сможет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посмотреть,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востребована на данный момент потенциально выбранная им профессия,  какие требования предъявляет работодатель к соискателю по той или иной профессии, какая на данный период времени у этой вакансии средняя заработная плата, на какие предприятия подросток сможет устроиться на работу в будущем.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F8E1E-5B23-451D-B0CA-831073BDDD48}"/>
              </a:ext>
            </a:extLst>
          </p:cNvPr>
          <p:cNvSpPr txBox="1"/>
          <p:nvPr/>
        </p:nvSpPr>
        <p:spPr>
          <a:xfrm>
            <a:off x="203684" y="188640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подростку на пути его профессионального самоопределения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4E88843-C71A-46DD-A7A3-C74625C0CC12}"/>
              </a:ext>
            </a:extLst>
          </p:cNvPr>
          <p:cNvSpPr txBox="1">
            <a:spLocks/>
          </p:cNvSpPr>
          <p:nvPr/>
        </p:nvSpPr>
        <p:spPr>
          <a:xfrm>
            <a:off x="390162" y="3752243"/>
            <a:ext cx="8362950" cy="56896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7: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подростку при его желании заинтересовавшую его профессию «изнутри»</a:t>
            </a:r>
            <a:endParaRPr lang="ru-RU" sz="1600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возможности,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у Вас есть знакомые той профессии, которую потенциально выбрал Ваш ребенок,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их рассказать ему о специфике своей профессии из первых уст, раскрыть «тонкости своей работы».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на этапе выбора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интересуемой профессией поближе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потратить несколько лет на обучение, а потом столкнуться с конфликтом ожидания и реальности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2151986-37B2-4B32-9087-A50EBD24E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5157" y="2214564"/>
            <a:ext cx="2655823" cy="24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1C32759-FDA8-40A7-8289-13B0EC035774}"/>
              </a:ext>
            </a:extLst>
          </p:cNvPr>
          <p:cNvSpPr txBox="1">
            <a:spLocks/>
          </p:cNvSpPr>
          <p:nvPr/>
        </p:nvSpPr>
        <p:spPr>
          <a:xfrm>
            <a:off x="402357" y="1196752"/>
            <a:ext cx="8362950" cy="576103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8.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на одном языке с Вашим ребенком!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бесед на тему выбора профессии используйте интернет-ресурсы, которые помогут подростку в профессиональном самоопределении современным способом!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630" indent="-285750" algn="just">
              <a:lnSpc>
                <a:spcPct val="100000"/>
              </a:lnSpc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https://smartia.me/professions/</a:t>
            </a:r>
            <a:r>
              <a:rPr lang="ru-RU" alt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(просматривая данный сайт,  проходите по вкладкам и узнавайте о профессиональных умениях и различных видах профессий)</a:t>
            </a:r>
          </a:p>
          <a:p>
            <a:pPr marL="468630" indent="-285750" algn="just">
              <a:lnSpc>
                <a:spcPct val="100000"/>
              </a:lnSpc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https://profilum.ru/professions</a:t>
            </a:r>
            <a:r>
              <a:rPr lang="ru-RU" alt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здесь Вы можете познакомиться с каталогом профессий, узнать какие профессиональные навыки необходимы в освоении этой профессии и увидеть примерный средний доход в данной сфере деятельности)</a:t>
            </a:r>
            <a:endParaRPr lang="ru-RU" alt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68630" indent="-285750" algn="just">
              <a:lnSpc>
                <a:spcPct val="100000"/>
              </a:lnSpc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http://www.profvibor.ru/catalog/index.php?sort=name&amp;order=desc&amp;SECTION_ID=132</a:t>
            </a:r>
            <a:r>
              <a:rPr lang="ru-RU" alt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(Здесь можно найти статьи на тему профориентации</a:t>
            </a:r>
            <a:r>
              <a:rPr lang="en-US" alt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пройти </a:t>
            </a:r>
            <a:r>
              <a:rPr lang="ru-RU" alt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профдиагностику</a:t>
            </a:r>
            <a:r>
              <a:rPr lang="ru-RU" alt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онлайн)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D0680-38B6-4FC0-AF62-9C64610DC4D1}"/>
              </a:ext>
            </a:extLst>
          </p:cNvPr>
          <p:cNvSpPr txBox="1"/>
          <p:nvPr/>
        </p:nvSpPr>
        <p:spPr>
          <a:xfrm>
            <a:off x="203684" y="188640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подростку на пути его профессионального самоопределения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1D36450-B4BB-46AC-9E59-017F90248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82844" y="1988840"/>
            <a:ext cx="2667833" cy="27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8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A3F7F0-B2E4-470A-9542-3F757D895881}"/>
              </a:ext>
            </a:extLst>
          </p:cNvPr>
          <p:cNvCxnSpPr/>
          <p:nvPr/>
        </p:nvCxnSpPr>
        <p:spPr>
          <a:xfrm>
            <a:off x="8609245" y="3424428"/>
            <a:ext cx="3209649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3CAE87-1103-4B25-8D21-56D08EB2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САЙТЫ ПО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ПРОФОРИЕНТАЦИИ: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64C25A1-9A8C-4976-8419-8E6C2F32C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104136"/>
              </p:ext>
            </p:extLst>
          </p:nvPr>
        </p:nvGraphicFramePr>
        <p:xfrm>
          <a:off x="3869268" y="864108"/>
          <a:ext cx="473997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>
            <a:extLst>
              <a:ext uri="{FF2B5EF4-FFF2-40B4-BE49-F238E27FC236}">
                <a16:creationId xmlns:a16="http://schemas.microsoft.com/office/drawing/2014/main" id="{B125F895-CA2C-453C-9F00-5245257034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88288" y="2132856"/>
            <a:ext cx="3130606" cy="19808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92958-F433-4EFA-841B-2E02E0DE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28408"/>
            <a:ext cx="3178785" cy="4601183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бюджетных организаций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которые Вы можете обратиться за профориентационной поддержкой 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CEF56-03ED-4E2A-9130-98C8C34F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752" y="908720"/>
            <a:ext cx="7315200" cy="3610153"/>
          </a:xfrm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ГБУ ДО ЦППМСП Московского района Санкт–Петербурга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+7 812 246-20-55,  +7 951 647-07-24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ЦДЮЮТТ Московского района Санкт-Петербурга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+7 812 708-59-41, +7 812 708-59-96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ГБУ ЦСЗПОМ «Вектор»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+7 812 314-72-45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+7 812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312-11-12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ДУМ. Городской Центр содействия профессиональному самоопределению детей и молодежи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+7 812 571-08-89, +7 812 315-86-90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5)Агенство занятости населения Московского района Санкт–Петербурга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+7 812 320-06-54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BFD70F2E-A6DF-4A60-BEB5-48CA57F42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66434" y="4670259"/>
            <a:ext cx="3509835" cy="21186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F325AE-BE31-4A00-881D-8780901B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03" r="5703"/>
          <a:stretch>
            <a:fillRect/>
          </a:stretch>
        </p:blipFill>
        <p:spPr>
          <a:xfrm>
            <a:off x="2664296" y="4117465"/>
            <a:ext cx="3431704" cy="2740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AF953-EA53-4C30-B6AA-31794E978BA9}"/>
              </a:ext>
            </a:extLst>
          </p:cNvPr>
          <p:cNvSpPr txBox="1"/>
          <p:nvPr/>
        </p:nvSpPr>
        <p:spPr>
          <a:xfrm>
            <a:off x="1534211" y="548711"/>
            <a:ext cx="609924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 (812) 246-20-55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  <a:p>
            <a:pPr algn="ctr"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ppmsc-mosk@yandex.ru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cppmsp-mosk-spb.ru/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ВК: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https://vk.com/cppmspclub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196070, г. Санкт-Петербург, пл. Чернышевского, дом 8, литера А</a:t>
            </a:r>
          </a:p>
        </p:txBody>
      </p:sp>
    </p:spTree>
    <p:extLst>
      <p:ext uri="{BB962C8B-B14F-4D97-AF65-F5344CB8AC3E}">
        <p14:creationId xmlns:p14="http://schemas.microsoft.com/office/powerpoint/2010/main" val="24661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044509-71F0-4536-8260-B0203B218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1704" y="1556792"/>
            <a:ext cx="8352928" cy="1557363"/>
          </a:xfrm>
        </p:spPr>
        <p:txBody>
          <a:bodyPr/>
          <a:lstStyle/>
          <a:p>
            <a:pPr marL="135890" indent="0" algn="ctr">
              <a:lnSpc>
                <a:spcPct val="115000"/>
              </a:lnSpc>
              <a:spcAft>
                <a:spcPts val="1000"/>
              </a:spcAft>
              <a:buNone/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Выбор профессии - дело серьезное!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97691-6C3F-4CCA-A52F-3E1703295987}"/>
              </a:ext>
            </a:extLst>
          </p:cNvPr>
          <p:cNvSpPr txBox="1"/>
          <p:nvPr/>
        </p:nvSpPr>
        <p:spPr>
          <a:xfrm>
            <a:off x="4558547" y="3236319"/>
            <a:ext cx="6099242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890" indent="0" algn="ctr">
              <a:lnSpc>
                <a:spcPct val="115000"/>
              </a:lnSpc>
              <a:spcAft>
                <a:spcPts val="1000"/>
              </a:spcAft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мире существует более 50 тысяч профессий…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BF9187-FD2A-44D8-AB08-30B456D10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8438">
            <a:off x="118443" y="2343564"/>
            <a:ext cx="3011203" cy="23134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85675-DB88-4A8C-880F-DFFF065C2988}"/>
              </a:ext>
            </a:extLst>
          </p:cNvPr>
          <p:cNvSpPr txBox="1"/>
          <p:nvPr/>
        </p:nvSpPr>
        <p:spPr>
          <a:xfrm>
            <a:off x="203684" y="188640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Причины, по которым подросток ещё  не сделал выбор будущей профессии :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E6FAC40-3EC9-4205-BC7B-7A3B19258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340774"/>
              </p:ext>
            </p:extLst>
          </p:nvPr>
        </p:nvGraphicFramePr>
        <p:xfrm>
          <a:off x="682687" y="1345686"/>
          <a:ext cx="7797794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B5C89F-F9BC-40E8-83AC-15A825F72AE1}"/>
              </a:ext>
            </a:extLst>
          </p:cNvPr>
          <p:cNvSpPr/>
          <p:nvPr/>
        </p:nvSpPr>
        <p:spPr>
          <a:xfrm rot="18202078">
            <a:off x="468021" y="1663466"/>
            <a:ext cx="180000" cy="180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C0DB98-C0A9-44F8-A4CD-50EC49BDC908}"/>
              </a:ext>
            </a:extLst>
          </p:cNvPr>
          <p:cNvSpPr/>
          <p:nvPr/>
        </p:nvSpPr>
        <p:spPr>
          <a:xfrm rot="18202078">
            <a:off x="468022" y="2368630"/>
            <a:ext cx="180000" cy="180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605690-776A-4720-BCE6-FA41110A58CC}"/>
              </a:ext>
            </a:extLst>
          </p:cNvPr>
          <p:cNvSpPr/>
          <p:nvPr/>
        </p:nvSpPr>
        <p:spPr>
          <a:xfrm rot="18202078">
            <a:off x="467072" y="3073793"/>
            <a:ext cx="180000" cy="180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378133-63FE-4DAC-989B-6C85C936AACB}"/>
              </a:ext>
            </a:extLst>
          </p:cNvPr>
          <p:cNvSpPr/>
          <p:nvPr/>
        </p:nvSpPr>
        <p:spPr>
          <a:xfrm rot="18202078">
            <a:off x="469961" y="4342735"/>
            <a:ext cx="180000" cy="180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2B64D8-511A-4A8A-B0F3-CD8235BB9400}"/>
              </a:ext>
            </a:extLst>
          </p:cNvPr>
          <p:cNvSpPr/>
          <p:nvPr/>
        </p:nvSpPr>
        <p:spPr>
          <a:xfrm rot="18202078">
            <a:off x="467073" y="5047897"/>
            <a:ext cx="180000" cy="180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F19A8F27-92E2-4795-8ED2-CEC1DFDD4A1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7000" contrast="-3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894984" y="2242016"/>
            <a:ext cx="3162328" cy="20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9BA32-DF51-4C30-9C94-4320C7EDAB43}"/>
              </a:ext>
            </a:extLst>
          </p:cNvPr>
          <p:cNvSpPr txBox="1"/>
          <p:nvPr/>
        </p:nvSpPr>
        <p:spPr>
          <a:xfrm>
            <a:off x="203684" y="188640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Причины, по которым подросток ещё  не сделал выбор будущей профессии 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404D9F6-4199-4F84-9AD5-B46E6E275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199393"/>
              </p:ext>
            </p:extLst>
          </p:nvPr>
        </p:nvGraphicFramePr>
        <p:xfrm>
          <a:off x="1134560" y="1521296"/>
          <a:ext cx="6491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198A2D-2136-4BAB-811F-A6527691B967}"/>
              </a:ext>
            </a:extLst>
          </p:cNvPr>
          <p:cNvSpPr/>
          <p:nvPr/>
        </p:nvSpPr>
        <p:spPr>
          <a:xfrm rot="18202078">
            <a:off x="834029" y="1965363"/>
            <a:ext cx="252000" cy="25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A1E317-704C-4B05-ABAC-02FEFA62CAA8}"/>
              </a:ext>
            </a:extLst>
          </p:cNvPr>
          <p:cNvSpPr/>
          <p:nvPr/>
        </p:nvSpPr>
        <p:spPr>
          <a:xfrm rot="18202078">
            <a:off x="834029" y="3704534"/>
            <a:ext cx="252000" cy="25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921072E3-B3CE-4BA5-BD48-82AC8D749B4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7000" contrast="-3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282793">
            <a:off x="8894984" y="2382558"/>
            <a:ext cx="3162328" cy="20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5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4A3FB-C57C-4D28-A3EE-87BC97B0D271}"/>
              </a:ext>
            </a:extLst>
          </p:cNvPr>
          <p:cNvSpPr txBox="1"/>
          <p:nvPr/>
        </p:nvSpPr>
        <p:spPr>
          <a:xfrm>
            <a:off x="203684" y="451198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Причины, по которым подросток ещё  не сделал выбор будущей профессии 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63A170A-ED2C-4E96-A373-EE2154811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238297"/>
              </p:ext>
            </p:extLst>
          </p:nvPr>
        </p:nvGraphicFramePr>
        <p:xfrm>
          <a:off x="1385610" y="1881296"/>
          <a:ext cx="5989076" cy="42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213900-DF1C-4559-9776-48FEB99BD224}"/>
              </a:ext>
            </a:extLst>
          </p:cNvPr>
          <p:cNvSpPr/>
          <p:nvPr/>
        </p:nvSpPr>
        <p:spPr>
          <a:xfrm rot="18202078">
            <a:off x="1085078" y="2109379"/>
            <a:ext cx="252000" cy="25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2232AA-2157-4864-9867-668202980F6E}"/>
              </a:ext>
            </a:extLst>
          </p:cNvPr>
          <p:cNvSpPr/>
          <p:nvPr/>
        </p:nvSpPr>
        <p:spPr>
          <a:xfrm rot="18202078">
            <a:off x="1085074" y="2824245"/>
            <a:ext cx="252000" cy="25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E9258A-C807-44CC-B3A1-262EC96C3ECF}"/>
              </a:ext>
            </a:extLst>
          </p:cNvPr>
          <p:cNvSpPr/>
          <p:nvPr/>
        </p:nvSpPr>
        <p:spPr>
          <a:xfrm rot="18202078">
            <a:off x="1085075" y="3498045"/>
            <a:ext cx="252000" cy="25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2554CE-FE00-41B8-8A87-B3B31B00AD5D}"/>
              </a:ext>
            </a:extLst>
          </p:cNvPr>
          <p:cNvSpPr/>
          <p:nvPr/>
        </p:nvSpPr>
        <p:spPr>
          <a:xfrm rot="18202078">
            <a:off x="1085077" y="4203162"/>
            <a:ext cx="252000" cy="25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55E6E9-DF0A-4145-96E1-A4BAB4897CF2}"/>
              </a:ext>
            </a:extLst>
          </p:cNvPr>
          <p:cNvSpPr/>
          <p:nvPr/>
        </p:nvSpPr>
        <p:spPr>
          <a:xfrm rot="18202078">
            <a:off x="1085077" y="4927779"/>
            <a:ext cx="252000" cy="25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ADA9FB-437C-48AC-BE78-11883C0E1364}"/>
              </a:ext>
            </a:extLst>
          </p:cNvPr>
          <p:cNvSpPr/>
          <p:nvPr/>
        </p:nvSpPr>
        <p:spPr>
          <a:xfrm rot="18202078">
            <a:off x="1085076" y="5652395"/>
            <a:ext cx="252000" cy="25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E5882E7-5C0B-40AE-92E5-846A904D8E2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7000" contrast="-3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681934">
            <a:off x="8894984" y="2382557"/>
            <a:ext cx="3162328" cy="20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D093C705-7A48-4B89-90ED-40A4245E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3">
                    <a:lumMod val="50000"/>
                  </a:schemeClr>
                </a:solidFill>
              </a:rPr>
              <a:t>Позиции родителя, помогающие подростку в выборе профессии?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8274A4F-B97D-4606-93E3-08663010BF56}"/>
              </a:ext>
            </a:extLst>
          </p:cNvPr>
          <p:cNvGrpSpPr/>
          <p:nvPr/>
        </p:nvGrpSpPr>
        <p:grpSpPr>
          <a:xfrm>
            <a:off x="3552120" y="1502420"/>
            <a:ext cx="8031183" cy="4226560"/>
            <a:chOff x="3552120" y="1502420"/>
            <a:chExt cx="8031183" cy="4226560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58E104ED-C180-46F8-ABE1-B3F7D453F68B}"/>
                </a:ext>
              </a:extLst>
            </p:cNvPr>
            <p:cNvSpPr/>
            <p:nvPr/>
          </p:nvSpPr>
          <p:spPr>
            <a:xfrm rot="16200000">
              <a:off x="1583744" y="3470796"/>
              <a:ext cx="4226560" cy="289807"/>
            </a:xfrm>
            <a:custGeom>
              <a:avLst/>
              <a:gdLst>
                <a:gd name="connsiteX0" fmla="*/ 0 w 4226560"/>
                <a:gd name="connsiteY0" fmla="*/ 0 h 289807"/>
                <a:gd name="connsiteX1" fmla="*/ 4226560 w 4226560"/>
                <a:gd name="connsiteY1" fmla="*/ 0 h 289807"/>
                <a:gd name="connsiteX2" fmla="*/ 4226560 w 4226560"/>
                <a:gd name="connsiteY2" fmla="*/ 289807 h 289807"/>
                <a:gd name="connsiteX3" fmla="*/ 0 w 4226560"/>
                <a:gd name="connsiteY3" fmla="*/ 289807 h 289807"/>
                <a:gd name="connsiteX4" fmla="*/ 0 w 4226560"/>
                <a:gd name="connsiteY4" fmla="*/ 0 h 28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289807">
                  <a:moveTo>
                    <a:pt x="0" y="0"/>
                  </a:moveTo>
                  <a:lnTo>
                    <a:pt x="4226560" y="0"/>
                  </a:lnTo>
                  <a:lnTo>
                    <a:pt x="4226560" y="289807"/>
                  </a:lnTo>
                  <a:lnTo>
                    <a:pt x="0" y="289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255594" bIns="0" numCol="1" spcCol="1270" anchor="t" anchorCtr="0">
              <a:noAutofit/>
            </a:bodyPr>
            <a:lstStyle/>
            <a:p>
              <a:pPr marL="0" lvl="0" indent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Позиция невмешательства</a:t>
              </a:r>
              <a:endParaRPr lang="ru-RU" sz="2200" b="1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E2FF6170-4C01-4108-9DBF-C4960ECCFCE2}"/>
                </a:ext>
              </a:extLst>
            </p:cNvPr>
            <p:cNvSpPr/>
            <p:nvPr/>
          </p:nvSpPr>
          <p:spPr>
            <a:xfrm>
              <a:off x="3841927" y="1502420"/>
              <a:ext cx="1443549" cy="4226560"/>
            </a:xfrm>
            <a:custGeom>
              <a:avLst/>
              <a:gdLst>
                <a:gd name="connsiteX0" fmla="*/ 0 w 1443549"/>
                <a:gd name="connsiteY0" fmla="*/ 0 h 4226560"/>
                <a:gd name="connsiteX1" fmla="*/ 1443549 w 1443549"/>
                <a:gd name="connsiteY1" fmla="*/ 0 h 4226560"/>
                <a:gd name="connsiteX2" fmla="*/ 1443549 w 1443549"/>
                <a:gd name="connsiteY2" fmla="*/ 4226560 h 4226560"/>
                <a:gd name="connsiteX3" fmla="*/ 0 w 1443549"/>
                <a:gd name="connsiteY3" fmla="*/ 4226560 h 4226560"/>
                <a:gd name="connsiteX4" fmla="*/ 0 w 1443549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49" h="4226560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255594" rIns="99568" bIns="99568" numCol="1" spcCol="1270" anchor="ctr" anchorCtr="0">
              <a:noAutofit/>
            </a:bodyPr>
            <a:lstStyle/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 предоставляют ребенку полную свободу выбора, в его решение не вмешиваются. Фактически это уход от решения вопросов и самоустранение</a:t>
              </a: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F5F035B-C272-434F-A8F2-A08FA42630BF}"/>
                </a:ext>
              </a:extLst>
            </p:cNvPr>
            <p:cNvSpPr/>
            <p:nvPr/>
          </p:nvSpPr>
          <p:spPr>
            <a:xfrm rot="16200000">
              <a:off x="3683019" y="3470796"/>
              <a:ext cx="4226560" cy="289807"/>
            </a:xfrm>
            <a:custGeom>
              <a:avLst/>
              <a:gdLst>
                <a:gd name="connsiteX0" fmla="*/ 0 w 4226560"/>
                <a:gd name="connsiteY0" fmla="*/ 0 h 289807"/>
                <a:gd name="connsiteX1" fmla="*/ 4226560 w 4226560"/>
                <a:gd name="connsiteY1" fmla="*/ 0 h 289807"/>
                <a:gd name="connsiteX2" fmla="*/ 4226560 w 4226560"/>
                <a:gd name="connsiteY2" fmla="*/ 289807 h 289807"/>
                <a:gd name="connsiteX3" fmla="*/ 0 w 4226560"/>
                <a:gd name="connsiteY3" fmla="*/ 289807 h 289807"/>
                <a:gd name="connsiteX4" fmla="*/ 0 w 4226560"/>
                <a:gd name="connsiteY4" fmla="*/ 0 h 28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289807">
                  <a:moveTo>
                    <a:pt x="0" y="0"/>
                  </a:moveTo>
                  <a:lnTo>
                    <a:pt x="4226560" y="0"/>
                  </a:lnTo>
                  <a:lnTo>
                    <a:pt x="4226560" y="289807"/>
                  </a:lnTo>
                  <a:lnTo>
                    <a:pt x="0" y="289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255594" bIns="0" numCol="1" spcCol="1270" anchor="t" anchorCtr="0">
              <a:noAutofit/>
            </a:bodyPr>
            <a:lstStyle/>
            <a:p>
              <a:pPr marL="0" lvl="0" indent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Авторитарная позиция</a:t>
              </a: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DF00485-0C31-40F0-A412-6962551CD7E7}"/>
                </a:ext>
              </a:extLst>
            </p:cNvPr>
            <p:cNvSpPr/>
            <p:nvPr/>
          </p:nvSpPr>
          <p:spPr>
            <a:xfrm>
              <a:off x="5941203" y="1502420"/>
              <a:ext cx="1443549" cy="4226560"/>
            </a:xfrm>
            <a:custGeom>
              <a:avLst/>
              <a:gdLst>
                <a:gd name="connsiteX0" fmla="*/ 0 w 1443549"/>
                <a:gd name="connsiteY0" fmla="*/ 0 h 4226560"/>
                <a:gd name="connsiteX1" fmla="*/ 1443549 w 1443549"/>
                <a:gd name="connsiteY1" fmla="*/ 0 h 4226560"/>
                <a:gd name="connsiteX2" fmla="*/ 1443549 w 1443549"/>
                <a:gd name="connsiteY2" fmla="*/ 4226560 h 4226560"/>
                <a:gd name="connsiteX3" fmla="*/ 0 w 1443549"/>
                <a:gd name="connsiteY3" fmla="*/ 4226560 h 4226560"/>
                <a:gd name="connsiteX4" fmla="*/ 0 w 1443549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49" h="4226560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255594" rIns="99568" bIns="99568" numCol="1" spcCol="1270" anchor="ctr" anchorCtr="0">
              <a:noAutofit/>
            </a:bodyPr>
            <a:lstStyle/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 подавляют инициативу ребёнка, считая, что он в силу своей неопытности, незрелости просто не в состоянии еще решать столь сложный и ответственный вопрос как выбор профессии. При этом индивидуальные особенности ребенка мало учитываются</a:t>
              </a: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4130227-89FA-48A9-9F41-884D95EF1561}"/>
                </a:ext>
              </a:extLst>
            </p:cNvPr>
            <p:cNvSpPr/>
            <p:nvPr/>
          </p:nvSpPr>
          <p:spPr>
            <a:xfrm rot="16200000">
              <a:off x="5782295" y="3470796"/>
              <a:ext cx="4226560" cy="289807"/>
            </a:xfrm>
            <a:custGeom>
              <a:avLst/>
              <a:gdLst>
                <a:gd name="connsiteX0" fmla="*/ 0 w 4226560"/>
                <a:gd name="connsiteY0" fmla="*/ 0 h 289807"/>
                <a:gd name="connsiteX1" fmla="*/ 4226560 w 4226560"/>
                <a:gd name="connsiteY1" fmla="*/ 0 h 289807"/>
                <a:gd name="connsiteX2" fmla="*/ 4226560 w 4226560"/>
                <a:gd name="connsiteY2" fmla="*/ 289807 h 289807"/>
                <a:gd name="connsiteX3" fmla="*/ 0 w 4226560"/>
                <a:gd name="connsiteY3" fmla="*/ 289807 h 289807"/>
                <a:gd name="connsiteX4" fmla="*/ 0 w 4226560"/>
                <a:gd name="connsiteY4" fmla="*/ 0 h 28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289807">
                  <a:moveTo>
                    <a:pt x="0" y="0"/>
                  </a:moveTo>
                  <a:lnTo>
                    <a:pt x="4226560" y="0"/>
                  </a:lnTo>
                  <a:lnTo>
                    <a:pt x="4226560" y="289807"/>
                  </a:lnTo>
                  <a:lnTo>
                    <a:pt x="0" y="289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255594" bIns="0" numCol="1" spcCol="1270" anchor="t" anchorCtr="0">
              <a:noAutofit/>
            </a:bodyPr>
            <a:lstStyle/>
            <a:p>
              <a:pPr marL="0" lvl="0" indent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«Противодействие выбору»</a:t>
              </a:r>
              <a:endParaRPr lang="ru-RU" sz="22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1524CA22-B59B-4D90-9499-54CF072C5A41}"/>
                </a:ext>
              </a:extLst>
            </p:cNvPr>
            <p:cNvSpPr/>
            <p:nvPr/>
          </p:nvSpPr>
          <p:spPr>
            <a:xfrm>
              <a:off x="8040479" y="1502420"/>
              <a:ext cx="1443549" cy="4226560"/>
            </a:xfrm>
            <a:custGeom>
              <a:avLst/>
              <a:gdLst>
                <a:gd name="connsiteX0" fmla="*/ 0 w 1443549"/>
                <a:gd name="connsiteY0" fmla="*/ 0 h 4226560"/>
                <a:gd name="connsiteX1" fmla="*/ 1443549 w 1443549"/>
                <a:gd name="connsiteY1" fmla="*/ 0 h 4226560"/>
                <a:gd name="connsiteX2" fmla="*/ 1443549 w 1443549"/>
                <a:gd name="connsiteY2" fmla="*/ 4226560 h 4226560"/>
                <a:gd name="connsiteX3" fmla="*/ 0 w 1443549"/>
                <a:gd name="connsiteY3" fmla="*/ 4226560 h 4226560"/>
                <a:gd name="connsiteX4" fmla="*/ 0 w 1443549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49" h="4226560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255594" rIns="99568" bIns="99568" numCol="1" spcCol="1270" anchor="ctr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400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 не согласны с выбором ребенка, поскольку знакомы с этой профессией по своему личному опыту</a:t>
              </a: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B43CF944-F250-4914-8B8B-B5E0598D9DDD}"/>
                </a:ext>
              </a:extLst>
            </p:cNvPr>
            <p:cNvSpPr/>
            <p:nvPr/>
          </p:nvSpPr>
          <p:spPr>
            <a:xfrm rot="16200000">
              <a:off x="7881570" y="3470796"/>
              <a:ext cx="4226560" cy="289807"/>
            </a:xfrm>
            <a:custGeom>
              <a:avLst/>
              <a:gdLst>
                <a:gd name="connsiteX0" fmla="*/ 0 w 4226560"/>
                <a:gd name="connsiteY0" fmla="*/ 0 h 289807"/>
                <a:gd name="connsiteX1" fmla="*/ 4226560 w 4226560"/>
                <a:gd name="connsiteY1" fmla="*/ 0 h 289807"/>
                <a:gd name="connsiteX2" fmla="*/ 4226560 w 4226560"/>
                <a:gd name="connsiteY2" fmla="*/ 289807 h 289807"/>
                <a:gd name="connsiteX3" fmla="*/ 0 w 4226560"/>
                <a:gd name="connsiteY3" fmla="*/ 289807 h 289807"/>
                <a:gd name="connsiteX4" fmla="*/ 0 w 4226560"/>
                <a:gd name="connsiteY4" fmla="*/ 0 h 28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289807">
                  <a:moveTo>
                    <a:pt x="0" y="0"/>
                  </a:moveTo>
                  <a:lnTo>
                    <a:pt x="4226560" y="0"/>
                  </a:lnTo>
                  <a:lnTo>
                    <a:pt x="4226560" y="289807"/>
                  </a:lnTo>
                  <a:lnTo>
                    <a:pt x="0" y="289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255594" bIns="0" numCol="1" spcCol="1270" anchor="t" anchorCtr="0">
              <a:noAutofit/>
            </a:bodyPr>
            <a:lstStyle/>
            <a:p>
              <a:pPr marL="0" lvl="0" indent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Авторитетная</a:t>
              </a:r>
              <a:r>
                <a:rPr lang="ru-RU" sz="22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позиция </a:t>
              </a:r>
              <a:endParaRPr lang="ru-RU" sz="22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3FC5BDE-831D-4745-AD2F-BDA4DD1791D3}"/>
                </a:ext>
              </a:extLst>
            </p:cNvPr>
            <p:cNvSpPr/>
            <p:nvPr/>
          </p:nvSpPr>
          <p:spPr>
            <a:xfrm>
              <a:off x="10139754" y="1502420"/>
              <a:ext cx="1443549" cy="4226560"/>
            </a:xfrm>
            <a:custGeom>
              <a:avLst/>
              <a:gdLst>
                <a:gd name="connsiteX0" fmla="*/ 0 w 1443549"/>
                <a:gd name="connsiteY0" fmla="*/ 0 h 4226560"/>
                <a:gd name="connsiteX1" fmla="*/ 1443549 w 1443549"/>
                <a:gd name="connsiteY1" fmla="*/ 0 h 4226560"/>
                <a:gd name="connsiteX2" fmla="*/ 1443549 w 1443549"/>
                <a:gd name="connsiteY2" fmla="*/ 4226560 h 4226560"/>
                <a:gd name="connsiteX3" fmla="*/ 0 w 1443549"/>
                <a:gd name="connsiteY3" fmla="*/ 4226560 h 4226560"/>
                <a:gd name="connsiteX4" fmla="*/ 0 w 1443549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49" h="4226560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255594" rIns="99568" bIns="99568" numCol="1" spcCol="1270" anchor="ctr" anchorCtr="0">
              <a:noAutofit/>
            </a:bodyPr>
            <a:lstStyle/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 стараются помочь ребёнку в выборе будущей профессии, учитывая их индивидуальные психологические, физиологические особенности.  Они принимают активное участие в его решении, но при этом не проявляют авторитарности: прежде чем высказать собственное мнение, внимательно выслушивают мнение ребенка.</a:t>
              </a: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4B3EFE0-A965-4A57-B5F8-5858AC3F96F8}"/>
              </a:ext>
            </a:extLst>
          </p:cNvPr>
          <p:cNvSpPr/>
          <p:nvPr/>
        </p:nvSpPr>
        <p:spPr>
          <a:xfrm rot="18202078">
            <a:off x="3716065" y="1207032"/>
            <a:ext cx="432000" cy="43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23FFA3C-1603-45FD-A38B-C0801AB9D76C}"/>
              </a:ext>
            </a:extLst>
          </p:cNvPr>
          <p:cNvSpPr/>
          <p:nvPr/>
        </p:nvSpPr>
        <p:spPr>
          <a:xfrm rot="18202078">
            <a:off x="5772144" y="1207032"/>
            <a:ext cx="432000" cy="43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A69983-F9A8-4C02-9E2B-F8F6F977891F}"/>
              </a:ext>
            </a:extLst>
          </p:cNvPr>
          <p:cNvSpPr/>
          <p:nvPr/>
        </p:nvSpPr>
        <p:spPr>
          <a:xfrm rot="18202078">
            <a:off x="7866941" y="1207033"/>
            <a:ext cx="432000" cy="43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6512C47-9FE6-4C4D-A912-CEA077703FED}"/>
              </a:ext>
            </a:extLst>
          </p:cNvPr>
          <p:cNvSpPr/>
          <p:nvPr/>
        </p:nvSpPr>
        <p:spPr>
          <a:xfrm rot="18202078">
            <a:off x="9932658" y="1207033"/>
            <a:ext cx="432000" cy="4320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DA1737E-AD6B-482F-9DC1-CBE7F3C0E7F9}"/>
              </a:ext>
            </a:extLst>
          </p:cNvPr>
          <p:cNvSpPr txBox="1">
            <a:spLocks/>
          </p:cNvSpPr>
          <p:nvPr/>
        </p:nvSpPr>
        <p:spPr>
          <a:xfrm>
            <a:off x="398713" y="1096389"/>
            <a:ext cx="8362950" cy="609282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Рекомендация 1 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 и самая важная рекомендация для Вас –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окажите своему ребенку эмоциональную поддержку!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любовь и внимание очень нужны ему, даже если ребенок и не спешит Вам в этом признаться.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 подросток поймет, что Вы его поддерживаете: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«давите» на него с выбором профессии, не зацикливайтесь на обсуждении этой темы,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важности доверительных бесед на другие темы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 его самочувствии, настроении, интересах, хобби, друзьях и т.д.), особенно в этот непростой период.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вербально свою любовь и поддержку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фразы: «Ты справишься со всеми трудностями», «Помни, я рядом и готов тебя выслушать, когда ты сам захочешь что-либо обсудить», «Я люблю и ценю тебя» и др.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физических проявлениях своей поддержки: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посидеть рядом с ребенком за одним столом за завтраком, объятия, поцелуи.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E406B-DE0B-4C4B-9BC4-ED85042EEDCB}"/>
              </a:ext>
            </a:extLst>
          </p:cNvPr>
          <p:cNvSpPr txBox="1"/>
          <p:nvPr/>
        </p:nvSpPr>
        <p:spPr>
          <a:xfrm>
            <a:off x="203684" y="188640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подростку на пути его профессионального самоопределения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5925DBB-5375-4AF5-BD17-32152AB00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093942">
            <a:off x="9142232" y="2055116"/>
            <a:ext cx="2667833" cy="27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6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14E0CD1-67E2-4770-B25D-CB4D21F6F0AB}"/>
              </a:ext>
            </a:extLst>
          </p:cNvPr>
          <p:cNvSpPr txBox="1">
            <a:spLocks/>
          </p:cNvSpPr>
          <p:nvPr/>
        </p:nvSpPr>
        <p:spPr>
          <a:xfrm>
            <a:off x="374881" y="1484784"/>
            <a:ext cx="8362950" cy="594995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2 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возможность свободы выбора. Поддерживать стремление, потребность, желание, интерес ребенка, посещать кружки,  мастер–классы, секции различных сфер деятельности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ребенку интересно исследовать какую-либо область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науки, вид спорта, рукоделие и тому подобное, то важно </a:t>
            </a:r>
            <a:r>
              <a:rPr lang="ru-RU" alt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этому интересу место в жизни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ему его реализовать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Ведь понимание самого себя, своих интересов и возможностей закладывает прочный фундамент для верного выбора профессии в будущем, помогает понять «что моё», а что «не моё».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Давая возможность самостоятельного выбора, у ребенка формируется  социальная ответственность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 дальнейшем поможет ему в принятии решения в выборе своего профессионального пути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5E28A-3694-482C-BE08-3762A58A11D6}"/>
              </a:ext>
            </a:extLst>
          </p:cNvPr>
          <p:cNvSpPr txBox="1"/>
          <p:nvPr/>
        </p:nvSpPr>
        <p:spPr>
          <a:xfrm>
            <a:off x="203684" y="188640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подростку на пути его профессионального самоопределения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26BBBE4-70BE-49CB-8C71-03D943A24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82207" y="2093351"/>
            <a:ext cx="2787882" cy="26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2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CBA5A3-C753-44ED-99A8-9D1C3C9CBCA9}"/>
              </a:ext>
            </a:extLst>
          </p:cNvPr>
          <p:cNvSpPr/>
          <p:nvPr/>
        </p:nvSpPr>
        <p:spPr>
          <a:xfrm>
            <a:off x="8760296" y="764704"/>
            <a:ext cx="3431704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56C0A-EAD1-4AEC-B97B-2B2F8ADD1AD1}"/>
              </a:ext>
            </a:extLst>
          </p:cNvPr>
          <p:cNvSpPr/>
          <p:nvPr/>
        </p:nvSpPr>
        <p:spPr>
          <a:xfrm>
            <a:off x="0" y="764704"/>
            <a:ext cx="407368" cy="532859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82AEA55-BC85-41A2-90F5-55C7052CA688}"/>
              </a:ext>
            </a:extLst>
          </p:cNvPr>
          <p:cNvSpPr txBox="1">
            <a:spLocks/>
          </p:cNvSpPr>
          <p:nvPr/>
        </p:nvSpPr>
        <p:spPr>
          <a:xfrm>
            <a:off x="354419" y="1268760"/>
            <a:ext cx="8362950" cy="568801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3: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в ребенке его самостоятельность!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рекомендация перекликается с предыдущей. Остается только добавить, что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подростку крайне важно, чтобы ему доверяли, особенно самые близкие люди!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окончательный выбор в своей будущей профессии должен он сам!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навсегда останется для Вас вашим ребенком, но,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его действительно любите,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постепенно отпустить его во взрослую жизнь,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его же блага и для сохранения эмоциональной близости с ним тогда, когда он станет взрослым. И только так ребёнок не будет обвинять родителей, если что-то пойдёт не так, или думать, что он упустил жизненно важный шанс при выборе профессии.</a:t>
            </a:r>
          </a:p>
          <a:p>
            <a:pPr marL="342900" indent="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A9102-8C34-4BF0-BA54-91E01FBEE469}"/>
              </a:ext>
            </a:extLst>
          </p:cNvPr>
          <p:cNvSpPr txBox="1"/>
          <p:nvPr/>
        </p:nvSpPr>
        <p:spPr>
          <a:xfrm>
            <a:off x="203684" y="188640"/>
            <a:ext cx="835292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подростку на пути его профессионального самоопределения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6DB464B-8D58-4338-A955-4941275A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5157" y="2214564"/>
            <a:ext cx="2655823" cy="24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5345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2578</TotalTime>
  <Words>1642</Words>
  <Application>Microsoft Office PowerPoint</Application>
  <PresentationFormat>Широкоэкранный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Corbel</vt:lpstr>
      <vt:lpstr>Times New Roman</vt:lpstr>
      <vt:lpstr>Wingdings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Позиции родителя, помогающие подростку в выборе профессии?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САЙТЫ ПО ПРОФОРИЕНТАЦИИ: </vt:lpstr>
      <vt:lpstr>Список бюджетных организаций, в которые Вы можете обратиться за профориентационной поддержкой  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– гимназия №1 г.Лыткарино Московской области  ТЕМА. «Стили семейного воспитания».</dc:title>
  <dc:creator>XTreme</dc:creator>
  <cp:lastModifiedBy>. Кносультирующий специалист</cp:lastModifiedBy>
  <cp:revision>221</cp:revision>
  <dcterms:created xsi:type="dcterms:W3CDTF">2009-01-25T06:59:55Z</dcterms:created>
  <dcterms:modified xsi:type="dcterms:W3CDTF">2021-03-11T13:03:14Z</dcterms:modified>
</cp:coreProperties>
</file>