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3" r:id="rId5"/>
    <p:sldId id="282" r:id="rId6"/>
    <p:sldId id="261" r:id="rId7"/>
    <p:sldId id="279" r:id="rId8"/>
    <p:sldId id="273" r:id="rId9"/>
    <p:sldId id="271" r:id="rId10"/>
    <p:sldId id="272" r:id="rId11"/>
    <p:sldId id="274" r:id="rId12"/>
    <p:sldId id="262" r:id="rId13"/>
    <p:sldId id="275" r:id="rId14"/>
    <p:sldId id="269" r:id="rId15"/>
    <p:sldId id="270" r:id="rId16"/>
    <p:sldId id="281" r:id="rId17"/>
    <p:sldId id="277" r:id="rId18"/>
    <p:sldId id="278" r:id="rId19"/>
    <p:sldId id="268" r:id="rId20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qvucFEoqPVyFOZDRSjZRg==" hashData="VZot2my4eIM/clSwbc6ffzTLsBFkBcaVibj/Y8d4qUx/nwcpfaS2Ej0q62dlybiac9928B8XaZIRmOQAKSKnt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023"/>
    <a:srgbClr val="FD9E35"/>
    <a:srgbClr val="D60093"/>
    <a:srgbClr val="F539E8"/>
    <a:srgbClr val="FFFFFF"/>
    <a:srgbClr val="052F61"/>
    <a:srgbClr val="167BF3"/>
    <a:srgbClr val="4AA8E7"/>
    <a:srgbClr val="E67272"/>
    <a:srgbClr val="7C0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D3F1B1-9EBE-421E-9DB1-6AD3B8F61C3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05BA24-F46C-4639-9089-F0B3E6F903E0}">
      <dgm:prSet phldrT="[Текст]"/>
      <dgm:spPr/>
      <dgm:t>
        <a:bodyPr/>
        <a:lstStyle/>
        <a:p>
          <a:r>
            <a:rPr lang="ru-RU" dirty="0"/>
            <a:t>Потребность</a:t>
          </a:r>
        </a:p>
      </dgm:t>
    </dgm:pt>
    <dgm:pt modelId="{4D72A3A0-1213-4FEA-8CC6-38A8A108F379}" type="parTrans" cxnId="{A191B9E1-E603-4BC6-9053-F59A538D8251}">
      <dgm:prSet/>
      <dgm:spPr/>
      <dgm:t>
        <a:bodyPr/>
        <a:lstStyle/>
        <a:p>
          <a:endParaRPr lang="ru-RU"/>
        </a:p>
      </dgm:t>
    </dgm:pt>
    <dgm:pt modelId="{00F62751-0514-47F1-85E4-C1FB81CD3D66}" type="sibTrans" cxnId="{A191B9E1-E603-4BC6-9053-F59A538D8251}">
      <dgm:prSet/>
      <dgm:spPr/>
      <dgm:t>
        <a:bodyPr/>
        <a:lstStyle/>
        <a:p>
          <a:endParaRPr lang="ru-RU"/>
        </a:p>
      </dgm:t>
    </dgm:pt>
    <dgm:pt modelId="{6A7F0279-1C47-42C3-ADA3-498891A20315}">
      <dgm:prSet phldrT="[Текст]"/>
      <dgm:spPr/>
      <dgm:t>
        <a:bodyPr/>
        <a:lstStyle/>
        <a:p>
          <a:r>
            <a:rPr lang="ru-RU" dirty="0"/>
            <a:t>Мотив</a:t>
          </a:r>
        </a:p>
      </dgm:t>
    </dgm:pt>
    <dgm:pt modelId="{2066BAC7-879C-4B6B-A466-516A3882862F}" type="parTrans" cxnId="{7E6ABD66-FE5A-4801-88E9-9A4817C9478D}">
      <dgm:prSet/>
      <dgm:spPr/>
      <dgm:t>
        <a:bodyPr/>
        <a:lstStyle/>
        <a:p>
          <a:endParaRPr lang="ru-RU"/>
        </a:p>
      </dgm:t>
    </dgm:pt>
    <dgm:pt modelId="{7592ABC6-29BC-49F5-B924-EA0C447C4349}" type="sibTrans" cxnId="{7E6ABD66-FE5A-4801-88E9-9A4817C9478D}">
      <dgm:prSet/>
      <dgm:spPr/>
      <dgm:t>
        <a:bodyPr/>
        <a:lstStyle/>
        <a:p>
          <a:endParaRPr lang="ru-RU"/>
        </a:p>
      </dgm:t>
    </dgm:pt>
    <dgm:pt modelId="{551CA548-07CC-430B-8756-8E52FCC3F94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Действие</a:t>
          </a:r>
        </a:p>
      </dgm:t>
    </dgm:pt>
    <dgm:pt modelId="{FFEBF8F4-5CFE-49CA-A146-BF75F76E7D6B}" type="parTrans" cxnId="{42F1F61F-949D-40E3-9A26-610A7824A0C6}">
      <dgm:prSet/>
      <dgm:spPr/>
      <dgm:t>
        <a:bodyPr/>
        <a:lstStyle/>
        <a:p>
          <a:endParaRPr lang="ru-RU"/>
        </a:p>
      </dgm:t>
    </dgm:pt>
    <dgm:pt modelId="{BF1898F2-E615-4620-9CC3-1200AA3E9CB9}" type="sibTrans" cxnId="{42F1F61F-949D-40E3-9A26-610A7824A0C6}">
      <dgm:prSet/>
      <dgm:spPr/>
      <dgm:t>
        <a:bodyPr/>
        <a:lstStyle/>
        <a:p>
          <a:endParaRPr lang="ru-RU"/>
        </a:p>
      </dgm:t>
    </dgm:pt>
    <dgm:pt modelId="{AA256C31-E7B8-4198-B91C-3E835B416E90}" type="pres">
      <dgm:prSet presAssocID="{19D3F1B1-9EBE-421E-9DB1-6AD3B8F61C3F}" presName="rootnode" presStyleCnt="0">
        <dgm:presLayoutVars>
          <dgm:chMax/>
          <dgm:chPref/>
          <dgm:dir/>
          <dgm:animLvl val="lvl"/>
        </dgm:presLayoutVars>
      </dgm:prSet>
      <dgm:spPr/>
    </dgm:pt>
    <dgm:pt modelId="{AF67A795-EB67-4044-AB47-B4B558B0EB8C}" type="pres">
      <dgm:prSet presAssocID="{3405BA24-F46C-4639-9089-F0B3E6F903E0}" presName="composite" presStyleCnt="0"/>
      <dgm:spPr/>
    </dgm:pt>
    <dgm:pt modelId="{2B685F30-FCEF-4451-8A12-F99CBC85DC14}" type="pres">
      <dgm:prSet presAssocID="{3405BA24-F46C-4639-9089-F0B3E6F903E0}" presName="bentUpArrow1" presStyleLbl="alignImgPlace1" presStyleIdx="0" presStyleCnt="2" custScaleX="105512" custScaleY="95388" custLinFactNeighborX="-19200" custLinFactNeighborY="1171"/>
      <dgm:spPr/>
    </dgm:pt>
    <dgm:pt modelId="{6AA8A0A8-56CE-4432-98B2-864FDFAC958F}" type="pres">
      <dgm:prSet presAssocID="{3405BA24-F46C-4639-9089-F0B3E6F903E0}" presName="ParentText" presStyleLbl="node1" presStyleIdx="0" presStyleCnt="3" custScaleX="100853" custScaleY="76727" custLinFactNeighborX="-53079" custLinFactNeighborY="7808">
        <dgm:presLayoutVars>
          <dgm:chMax val="1"/>
          <dgm:chPref val="1"/>
          <dgm:bulletEnabled val="1"/>
        </dgm:presLayoutVars>
      </dgm:prSet>
      <dgm:spPr/>
    </dgm:pt>
    <dgm:pt modelId="{58F1CB7B-6653-4275-A067-26834938BA27}" type="pres">
      <dgm:prSet presAssocID="{3405BA24-F46C-4639-9089-F0B3E6F903E0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C1C77DDC-6DE9-403F-8AAC-856CB8926170}" type="pres">
      <dgm:prSet presAssocID="{00F62751-0514-47F1-85E4-C1FB81CD3D66}" presName="sibTrans" presStyleCnt="0"/>
      <dgm:spPr/>
    </dgm:pt>
    <dgm:pt modelId="{7BCC4C8D-A4EC-4836-9E85-313E87EBBD55}" type="pres">
      <dgm:prSet presAssocID="{6A7F0279-1C47-42C3-ADA3-498891A20315}" presName="composite" presStyleCnt="0"/>
      <dgm:spPr/>
    </dgm:pt>
    <dgm:pt modelId="{2BD828D6-91F1-4247-A6B6-13DF3A5FF6A8}" type="pres">
      <dgm:prSet presAssocID="{6A7F0279-1C47-42C3-ADA3-498891A20315}" presName="bentUpArrow1" presStyleLbl="alignImgPlace1" presStyleIdx="1" presStyleCnt="2" custLinFactNeighborX="62898" custLinFactNeighborY="-2018"/>
      <dgm:spPr/>
    </dgm:pt>
    <dgm:pt modelId="{6F6CC720-B47A-4FC6-80B2-7338C5767380}" type="pres">
      <dgm:prSet presAssocID="{6A7F0279-1C47-42C3-ADA3-498891A20315}" presName="ParentText" presStyleLbl="node1" presStyleIdx="1" presStyleCnt="3" custScaleX="104043" custScaleY="75985" custLinFactNeighborX="-6963" custLinFactNeighborY="170">
        <dgm:presLayoutVars>
          <dgm:chMax val="1"/>
          <dgm:chPref val="1"/>
          <dgm:bulletEnabled val="1"/>
        </dgm:presLayoutVars>
      </dgm:prSet>
      <dgm:spPr/>
    </dgm:pt>
    <dgm:pt modelId="{243D6A5D-C95F-42C4-AF1B-345681BB81D8}" type="pres">
      <dgm:prSet presAssocID="{6A7F0279-1C47-42C3-ADA3-498891A20315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82F16BC-547B-406F-ABC4-3D185FB04ED8}" type="pres">
      <dgm:prSet presAssocID="{7592ABC6-29BC-49F5-B924-EA0C447C4349}" presName="sibTrans" presStyleCnt="0"/>
      <dgm:spPr/>
    </dgm:pt>
    <dgm:pt modelId="{26BBFFDF-9F84-4189-919C-D9BE67FA41BC}" type="pres">
      <dgm:prSet presAssocID="{551CA548-07CC-430B-8756-8E52FCC3F942}" presName="composite" presStyleCnt="0"/>
      <dgm:spPr/>
    </dgm:pt>
    <dgm:pt modelId="{18C92FAC-0CAE-44A3-A435-DD98F214D17D}" type="pres">
      <dgm:prSet presAssocID="{551CA548-07CC-430B-8756-8E52FCC3F942}" presName="ParentText" presStyleLbl="node1" presStyleIdx="2" presStyleCnt="3" custScaleY="79579" custLinFactNeighborX="46366" custLinFactNeighborY="-2083">
        <dgm:presLayoutVars>
          <dgm:chMax val="1"/>
          <dgm:chPref val="1"/>
          <dgm:bulletEnabled val="1"/>
        </dgm:presLayoutVars>
      </dgm:prSet>
      <dgm:spPr/>
    </dgm:pt>
  </dgm:ptLst>
  <dgm:cxnLst>
    <dgm:cxn modelId="{42F1F61F-949D-40E3-9A26-610A7824A0C6}" srcId="{19D3F1B1-9EBE-421E-9DB1-6AD3B8F61C3F}" destId="{551CA548-07CC-430B-8756-8E52FCC3F942}" srcOrd="2" destOrd="0" parTransId="{FFEBF8F4-5CFE-49CA-A146-BF75F76E7D6B}" sibTransId="{BF1898F2-E615-4620-9CC3-1200AA3E9CB9}"/>
    <dgm:cxn modelId="{D27DDA29-7533-4931-80F0-B83CEF652A6D}" type="presOf" srcId="{19D3F1B1-9EBE-421E-9DB1-6AD3B8F61C3F}" destId="{AA256C31-E7B8-4198-B91C-3E835B416E90}" srcOrd="0" destOrd="0" presId="urn:microsoft.com/office/officeart/2005/8/layout/StepDownProcess"/>
    <dgm:cxn modelId="{7E6ABD66-FE5A-4801-88E9-9A4817C9478D}" srcId="{19D3F1B1-9EBE-421E-9DB1-6AD3B8F61C3F}" destId="{6A7F0279-1C47-42C3-ADA3-498891A20315}" srcOrd="1" destOrd="0" parTransId="{2066BAC7-879C-4B6B-A466-516A3882862F}" sibTransId="{7592ABC6-29BC-49F5-B924-EA0C447C4349}"/>
    <dgm:cxn modelId="{057E0750-AEAF-4866-8366-C0A99CA98022}" type="presOf" srcId="{3405BA24-F46C-4639-9089-F0B3E6F903E0}" destId="{6AA8A0A8-56CE-4432-98B2-864FDFAC958F}" srcOrd="0" destOrd="0" presId="urn:microsoft.com/office/officeart/2005/8/layout/StepDownProcess"/>
    <dgm:cxn modelId="{6E3C2051-563D-46FA-8A18-D5D2F67AFAC1}" type="presOf" srcId="{6A7F0279-1C47-42C3-ADA3-498891A20315}" destId="{6F6CC720-B47A-4FC6-80B2-7338C5767380}" srcOrd="0" destOrd="0" presId="urn:microsoft.com/office/officeart/2005/8/layout/StepDownProcess"/>
    <dgm:cxn modelId="{E894278B-A421-4CFD-8C9B-FAA09EBB93DC}" type="presOf" srcId="{551CA548-07CC-430B-8756-8E52FCC3F942}" destId="{18C92FAC-0CAE-44A3-A435-DD98F214D17D}" srcOrd="0" destOrd="0" presId="urn:microsoft.com/office/officeart/2005/8/layout/StepDownProcess"/>
    <dgm:cxn modelId="{A191B9E1-E603-4BC6-9053-F59A538D8251}" srcId="{19D3F1B1-9EBE-421E-9DB1-6AD3B8F61C3F}" destId="{3405BA24-F46C-4639-9089-F0B3E6F903E0}" srcOrd="0" destOrd="0" parTransId="{4D72A3A0-1213-4FEA-8CC6-38A8A108F379}" sibTransId="{00F62751-0514-47F1-85E4-C1FB81CD3D66}"/>
    <dgm:cxn modelId="{459E62CB-5F51-4B18-8BA4-7312B5466F85}" type="presParOf" srcId="{AA256C31-E7B8-4198-B91C-3E835B416E90}" destId="{AF67A795-EB67-4044-AB47-B4B558B0EB8C}" srcOrd="0" destOrd="0" presId="urn:microsoft.com/office/officeart/2005/8/layout/StepDownProcess"/>
    <dgm:cxn modelId="{FDF5D216-5EED-40B4-BB36-AED290DB9B8D}" type="presParOf" srcId="{AF67A795-EB67-4044-AB47-B4B558B0EB8C}" destId="{2B685F30-FCEF-4451-8A12-F99CBC85DC14}" srcOrd="0" destOrd="0" presId="urn:microsoft.com/office/officeart/2005/8/layout/StepDownProcess"/>
    <dgm:cxn modelId="{6C13E1E6-73AF-44F6-ADE2-47476F9D7ACB}" type="presParOf" srcId="{AF67A795-EB67-4044-AB47-B4B558B0EB8C}" destId="{6AA8A0A8-56CE-4432-98B2-864FDFAC958F}" srcOrd="1" destOrd="0" presId="urn:microsoft.com/office/officeart/2005/8/layout/StepDownProcess"/>
    <dgm:cxn modelId="{8CF70935-7E0C-4FB8-BA1A-6AD7B6141828}" type="presParOf" srcId="{AF67A795-EB67-4044-AB47-B4B558B0EB8C}" destId="{58F1CB7B-6653-4275-A067-26834938BA27}" srcOrd="2" destOrd="0" presId="urn:microsoft.com/office/officeart/2005/8/layout/StepDownProcess"/>
    <dgm:cxn modelId="{217A6C6B-4F94-43AD-A5ED-D02EE4D6391E}" type="presParOf" srcId="{AA256C31-E7B8-4198-B91C-3E835B416E90}" destId="{C1C77DDC-6DE9-403F-8AAC-856CB8926170}" srcOrd="1" destOrd="0" presId="urn:microsoft.com/office/officeart/2005/8/layout/StepDownProcess"/>
    <dgm:cxn modelId="{FBB6CCCF-2106-4724-AE5E-10299D588988}" type="presParOf" srcId="{AA256C31-E7B8-4198-B91C-3E835B416E90}" destId="{7BCC4C8D-A4EC-4836-9E85-313E87EBBD55}" srcOrd="2" destOrd="0" presId="urn:microsoft.com/office/officeart/2005/8/layout/StepDownProcess"/>
    <dgm:cxn modelId="{5706FD4B-1C62-43BF-8EB7-0492A4EA0B0D}" type="presParOf" srcId="{7BCC4C8D-A4EC-4836-9E85-313E87EBBD55}" destId="{2BD828D6-91F1-4247-A6B6-13DF3A5FF6A8}" srcOrd="0" destOrd="0" presId="urn:microsoft.com/office/officeart/2005/8/layout/StepDownProcess"/>
    <dgm:cxn modelId="{84CAF3DF-7AEC-452C-808E-0E0CAFB567C4}" type="presParOf" srcId="{7BCC4C8D-A4EC-4836-9E85-313E87EBBD55}" destId="{6F6CC720-B47A-4FC6-80B2-7338C5767380}" srcOrd="1" destOrd="0" presId="urn:microsoft.com/office/officeart/2005/8/layout/StepDownProcess"/>
    <dgm:cxn modelId="{8AB48E7C-D1D6-457B-9507-FE7BE515E055}" type="presParOf" srcId="{7BCC4C8D-A4EC-4836-9E85-313E87EBBD55}" destId="{243D6A5D-C95F-42C4-AF1B-345681BB81D8}" srcOrd="2" destOrd="0" presId="urn:microsoft.com/office/officeart/2005/8/layout/StepDownProcess"/>
    <dgm:cxn modelId="{31B7086D-33DC-471E-84F3-72F77BAA7BA3}" type="presParOf" srcId="{AA256C31-E7B8-4198-B91C-3E835B416E90}" destId="{282F16BC-547B-406F-ABC4-3D185FB04ED8}" srcOrd="3" destOrd="0" presId="urn:microsoft.com/office/officeart/2005/8/layout/StepDownProcess"/>
    <dgm:cxn modelId="{32C698EA-315E-48AB-8D2E-27B859787153}" type="presParOf" srcId="{AA256C31-E7B8-4198-B91C-3E835B416E90}" destId="{26BBFFDF-9F84-4189-919C-D9BE67FA41BC}" srcOrd="4" destOrd="0" presId="urn:microsoft.com/office/officeart/2005/8/layout/StepDownProcess"/>
    <dgm:cxn modelId="{19ABFB72-7864-42C7-8BCB-5A47E9BE2CAC}" type="presParOf" srcId="{26BBFFDF-9F84-4189-919C-D9BE67FA41BC}" destId="{18C92FAC-0CAE-44A3-A435-DD98F214D17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E77AC2-F065-4733-A992-0B71809818C2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0B7120E-710E-459E-A8A6-54810968469D}">
      <dgm:prSet phldrT="[Текст]"/>
      <dgm:spPr/>
      <dgm:t>
        <a:bodyPr/>
        <a:lstStyle/>
        <a:p>
          <a:r>
            <a:rPr lang="ru-RU" dirty="0"/>
            <a:t>Самостоятельность</a:t>
          </a:r>
        </a:p>
      </dgm:t>
    </dgm:pt>
    <dgm:pt modelId="{34906870-BD83-4520-A265-96B270938208}" type="parTrans" cxnId="{A61E3407-54D7-4528-83EB-3C21FC41B8E3}">
      <dgm:prSet/>
      <dgm:spPr/>
      <dgm:t>
        <a:bodyPr/>
        <a:lstStyle/>
        <a:p>
          <a:endParaRPr lang="ru-RU"/>
        </a:p>
      </dgm:t>
    </dgm:pt>
    <dgm:pt modelId="{0D30F5C7-B8E0-4559-8213-F17A0EFAD7A6}" type="sibTrans" cxnId="{A61E3407-54D7-4528-83EB-3C21FC41B8E3}">
      <dgm:prSet/>
      <dgm:spPr/>
      <dgm:t>
        <a:bodyPr/>
        <a:lstStyle/>
        <a:p>
          <a:endParaRPr lang="ru-RU"/>
        </a:p>
      </dgm:t>
    </dgm:pt>
    <dgm:pt modelId="{B9AB5556-0E72-40B4-B812-AF173A584C7D}">
      <dgm:prSet phldrT="[Текст]" phldr="1"/>
      <dgm:spPr/>
      <dgm:t>
        <a:bodyPr/>
        <a:lstStyle/>
        <a:p>
          <a:endParaRPr lang="ru-RU"/>
        </a:p>
      </dgm:t>
    </dgm:pt>
    <dgm:pt modelId="{F63D7957-F8A3-43C8-B1EC-6228ADD33EEB}" type="parTrans" cxnId="{D35B4194-514E-43A0-B470-03A5845B185F}">
      <dgm:prSet/>
      <dgm:spPr/>
      <dgm:t>
        <a:bodyPr/>
        <a:lstStyle/>
        <a:p>
          <a:endParaRPr lang="ru-RU"/>
        </a:p>
      </dgm:t>
    </dgm:pt>
    <dgm:pt modelId="{D9271AE7-ED4E-4D20-A8F4-907DA0994F4F}" type="sibTrans" cxnId="{D35B4194-514E-43A0-B470-03A5845B185F}">
      <dgm:prSet/>
      <dgm:spPr/>
      <dgm:t>
        <a:bodyPr/>
        <a:lstStyle/>
        <a:p>
          <a:endParaRPr lang="ru-RU"/>
        </a:p>
      </dgm:t>
    </dgm:pt>
    <dgm:pt modelId="{7621029A-3808-491F-8A68-BFB2C3E830EE}">
      <dgm:prSet phldrT="[Текст]" phldr="1"/>
      <dgm:spPr/>
      <dgm:t>
        <a:bodyPr/>
        <a:lstStyle/>
        <a:p>
          <a:endParaRPr lang="ru-RU"/>
        </a:p>
      </dgm:t>
    </dgm:pt>
    <dgm:pt modelId="{1E28A155-AAA3-4DF6-82A3-4F72329A538D}" type="parTrans" cxnId="{02BD3F57-4B64-48EE-A04B-479E20A36523}">
      <dgm:prSet/>
      <dgm:spPr/>
      <dgm:t>
        <a:bodyPr/>
        <a:lstStyle/>
        <a:p>
          <a:endParaRPr lang="ru-RU"/>
        </a:p>
      </dgm:t>
    </dgm:pt>
    <dgm:pt modelId="{1577AD12-DA13-4D9E-B5DF-5871CDE4E702}" type="sibTrans" cxnId="{02BD3F57-4B64-48EE-A04B-479E20A36523}">
      <dgm:prSet/>
      <dgm:spPr/>
      <dgm:t>
        <a:bodyPr/>
        <a:lstStyle/>
        <a:p>
          <a:endParaRPr lang="ru-RU"/>
        </a:p>
      </dgm:t>
    </dgm:pt>
    <dgm:pt modelId="{0D681C0E-7CC8-4B79-B930-56B6403B6898}">
      <dgm:prSet phldrT="[Текст]"/>
      <dgm:spPr/>
      <dgm:t>
        <a:bodyPr/>
        <a:lstStyle/>
        <a:p>
          <a:r>
            <a:rPr lang="ru-RU" dirty="0"/>
            <a:t>Прогнозирование</a:t>
          </a:r>
        </a:p>
      </dgm:t>
    </dgm:pt>
    <dgm:pt modelId="{844B34D5-6FE5-4D7E-9241-A67E56DE63D4}" type="parTrans" cxnId="{53645BA6-BAFB-4E80-B750-41952081A7B1}">
      <dgm:prSet/>
      <dgm:spPr/>
      <dgm:t>
        <a:bodyPr/>
        <a:lstStyle/>
        <a:p>
          <a:endParaRPr lang="ru-RU"/>
        </a:p>
      </dgm:t>
    </dgm:pt>
    <dgm:pt modelId="{C2C5B697-A19E-4990-A66B-0635A6464BB6}" type="sibTrans" cxnId="{53645BA6-BAFB-4E80-B750-41952081A7B1}">
      <dgm:prSet/>
      <dgm:spPr/>
      <dgm:t>
        <a:bodyPr/>
        <a:lstStyle/>
        <a:p>
          <a:endParaRPr lang="ru-RU"/>
        </a:p>
      </dgm:t>
    </dgm:pt>
    <dgm:pt modelId="{18AF8655-F710-4F9C-A8B4-8D725EF81FC8}">
      <dgm:prSet phldrT="[Текст]" phldr="1"/>
      <dgm:spPr/>
      <dgm:t>
        <a:bodyPr/>
        <a:lstStyle/>
        <a:p>
          <a:endParaRPr lang="ru-RU"/>
        </a:p>
      </dgm:t>
    </dgm:pt>
    <dgm:pt modelId="{7FB0C0D8-A15D-4E14-8810-8E9CC3CA11BB}" type="parTrans" cxnId="{AF92E380-F939-4F1D-BBD8-FB2682CC26AC}">
      <dgm:prSet/>
      <dgm:spPr/>
      <dgm:t>
        <a:bodyPr/>
        <a:lstStyle/>
        <a:p>
          <a:endParaRPr lang="ru-RU"/>
        </a:p>
      </dgm:t>
    </dgm:pt>
    <dgm:pt modelId="{5D3F92FA-2CFE-4335-86E9-2FABEA891DDF}" type="sibTrans" cxnId="{AF92E380-F939-4F1D-BBD8-FB2682CC26AC}">
      <dgm:prSet/>
      <dgm:spPr/>
      <dgm:t>
        <a:bodyPr/>
        <a:lstStyle/>
        <a:p>
          <a:endParaRPr lang="ru-RU"/>
        </a:p>
      </dgm:t>
    </dgm:pt>
    <dgm:pt modelId="{FB569A5A-1432-42FC-B055-9B658DEA30E1}">
      <dgm:prSet phldrT="[Текст]" phldr="1"/>
      <dgm:spPr/>
      <dgm:t>
        <a:bodyPr/>
        <a:lstStyle/>
        <a:p>
          <a:endParaRPr lang="ru-RU"/>
        </a:p>
      </dgm:t>
    </dgm:pt>
    <dgm:pt modelId="{BB0AE15F-5368-4CEE-80F5-E40098DF0701}" type="parTrans" cxnId="{ED54A074-4825-4439-8A97-2371B93D14D4}">
      <dgm:prSet/>
      <dgm:spPr/>
      <dgm:t>
        <a:bodyPr/>
        <a:lstStyle/>
        <a:p>
          <a:endParaRPr lang="ru-RU"/>
        </a:p>
      </dgm:t>
    </dgm:pt>
    <dgm:pt modelId="{030959A1-F2E1-4BEE-88BB-F327916D23B8}" type="sibTrans" cxnId="{ED54A074-4825-4439-8A97-2371B93D14D4}">
      <dgm:prSet/>
      <dgm:spPr/>
      <dgm:t>
        <a:bodyPr/>
        <a:lstStyle/>
        <a:p>
          <a:endParaRPr lang="ru-RU"/>
        </a:p>
      </dgm:t>
    </dgm:pt>
    <dgm:pt modelId="{C238AD43-4067-4628-A215-B3A3A274C3FB}">
      <dgm:prSet phldrT="[Текст]" phldr="1"/>
      <dgm:spPr/>
      <dgm:t>
        <a:bodyPr/>
        <a:lstStyle/>
        <a:p>
          <a:endParaRPr lang="ru-RU"/>
        </a:p>
      </dgm:t>
    </dgm:pt>
    <dgm:pt modelId="{94245179-F70B-4C8F-A1C2-F1E9F7B6ECD4}" type="sibTrans" cxnId="{A60655D7-35B6-469A-A8DE-032E44533185}">
      <dgm:prSet/>
      <dgm:spPr/>
      <dgm:t>
        <a:bodyPr/>
        <a:lstStyle/>
        <a:p>
          <a:endParaRPr lang="ru-RU"/>
        </a:p>
      </dgm:t>
    </dgm:pt>
    <dgm:pt modelId="{2EE24F36-F597-4BE6-BB4B-8C86B5F30432}" type="parTrans" cxnId="{A60655D7-35B6-469A-A8DE-032E44533185}">
      <dgm:prSet/>
      <dgm:spPr/>
      <dgm:t>
        <a:bodyPr/>
        <a:lstStyle/>
        <a:p>
          <a:endParaRPr lang="ru-RU"/>
        </a:p>
      </dgm:t>
    </dgm:pt>
    <dgm:pt modelId="{9DC91FD1-CACC-4952-9C2D-CB4187E586D8}">
      <dgm:prSet phldrT="[Текст]" phldr="1"/>
      <dgm:spPr/>
      <dgm:t>
        <a:bodyPr/>
        <a:lstStyle/>
        <a:p>
          <a:endParaRPr lang="ru-RU" dirty="0"/>
        </a:p>
      </dgm:t>
    </dgm:pt>
    <dgm:pt modelId="{C2E0F26E-027B-4AA6-9459-1C03E0EC5756}" type="sibTrans" cxnId="{5B87C41F-87F1-43CC-AB82-E4F93D0F20B4}">
      <dgm:prSet/>
      <dgm:spPr/>
      <dgm:t>
        <a:bodyPr/>
        <a:lstStyle/>
        <a:p>
          <a:endParaRPr lang="ru-RU"/>
        </a:p>
      </dgm:t>
    </dgm:pt>
    <dgm:pt modelId="{7535BC60-E6F2-44FB-8407-A50FD7667BA5}" type="parTrans" cxnId="{5B87C41F-87F1-43CC-AB82-E4F93D0F20B4}">
      <dgm:prSet/>
      <dgm:spPr/>
      <dgm:t>
        <a:bodyPr/>
        <a:lstStyle/>
        <a:p>
          <a:endParaRPr lang="ru-RU"/>
        </a:p>
      </dgm:t>
    </dgm:pt>
    <dgm:pt modelId="{6775A444-9A6C-4260-B245-5615E8BA602D}">
      <dgm:prSet phldrT="[Текст]"/>
      <dgm:spPr/>
      <dgm:t>
        <a:bodyPr/>
        <a:lstStyle/>
        <a:p>
          <a:r>
            <a:rPr lang="ru-RU" dirty="0"/>
            <a:t>Цели</a:t>
          </a:r>
        </a:p>
      </dgm:t>
    </dgm:pt>
    <dgm:pt modelId="{42AFC4A4-1D7B-4E18-8841-0FA508F08A7E}" type="sibTrans" cxnId="{44409659-D857-4B58-8800-BCF563DB7226}">
      <dgm:prSet/>
      <dgm:spPr/>
      <dgm:t>
        <a:bodyPr/>
        <a:lstStyle/>
        <a:p>
          <a:endParaRPr lang="ru-RU"/>
        </a:p>
      </dgm:t>
    </dgm:pt>
    <dgm:pt modelId="{E058177E-3021-47C9-AFD6-CC3AFDA603C6}" type="parTrans" cxnId="{44409659-D857-4B58-8800-BCF563DB7226}">
      <dgm:prSet/>
      <dgm:spPr/>
      <dgm:t>
        <a:bodyPr/>
        <a:lstStyle/>
        <a:p>
          <a:endParaRPr lang="ru-RU"/>
        </a:p>
      </dgm:t>
    </dgm:pt>
    <dgm:pt modelId="{26E05894-D163-40A7-AF0B-B63416DC62C4}" type="pres">
      <dgm:prSet presAssocID="{CDE77AC2-F065-4733-A992-0B71809818C2}" presName="Name0" presStyleCnt="0">
        <dgm:presLayoutVars>
          <dgm:dir/>
          <dgm:animLvl val="lvl"/>
          <dgm:resizeHandles val="exact"/>
        </dgm:presLayoutVars>
      </dgm:prSet>
      <dgm:spPr/>
    </dgm:pt>
    <dgm:pt modelId="{C5BCF382-BD2E-4A05-B075-19C335B0F5F4}" type="pres">
      <dgm:prSet presAssocID="{6775A444-9A6C-4260-B245-5615E8BA602D}" presName="linNode" presStyleCnt="0"/>
      <dgm:spPr/>
    </dgm:pt>
    <dgm:pt modelId="{471DFF6E-A6AB-452B-9963-9E72A64645BC}" type="pres">
      <dgm:prSet presAssocID="{6775A444-9A6C-4260-B245-5615E8BA602D}" presName="parentText" presStyleLbl="node1" presStyleIdx="0" presStyleCnt="3" custScaleX="2000000" custScaleY="57966">
        <dgm:presLayoutVars>
          <dgm:chMax val="1"/>
          <dgm:bulletEnabled val="1"/>
        </dgm:presLayoutVars>
      </dgm:prSet>
      <dgm:spPr/>
    </dgm:pt>
    <dgm:pt modelId="{ED1C48FA-6754-45C8-A682-05A3CF96449A}" type="pres">
      <dgm:prSet presAssocID="{6775A444-9A6C-4260-B245-5615E8BA602D}" presName="descendantText" presStyleLbl="alignAccFollowNode1" presStyleIdx="0" presStyleCnt="3" custScaleY="43703">
        <dgm:presLayoutVars>
          <dgm:bulletEnabled val="1"/>
        </dgm:presLayoutVars>
      </dgm:prSet>
      <dgm:spPr/>
    </dgm:pt>
    <dgm:pt modelId="{BBC22BC8-B002-4BAC-8023-24F3DA876DD1}" type="pres">
      <dgm:prSet presAssocID="{42AFC4A4-1D7B-4E18-8841-0FA508F08A7E}" presName="sp" presStyleCnt="0"/>
      <dgm:spPr/>
    </dgm:pt>
    <dgm:pt modelId="{B3CE8FAC-EBD0-4581-AF07-9C05A9C6D316}" type="pres">
      <dgm:prSet presAssocID="{C0B7120E-710E-459E-A8A6-54810968469D}" presName="linNode" presStyleCnt="0"/>
      <dgm:spPr/>
    </dgm:pt>
    <dgm:pt modelId="{D62D2A28-0A91-4089-B360-06059BA9A139}" type="pres">
      <dgm:prSet presAssocID="{C0B7120E-710E-459E-A8A6-54810968469D}" presName="parentText" presStyleLbl="node1" presStyleIdx="1" presStyleCnt="3" custScaleX="2000000" custScaleY="71331">
        <dgm:presLayoutVars>
          <dgm:chMax val="1"/>
          <dgm:bulletEnabled val="1"/>
        </dgm:presLayoutVars>
      </dgm:prSet>
      <dgm:spPr/>
    </dgm:pt>
    <dgm:pt modelId="{98530B1F-9020-4939-866A-9EE761E60718}" type="pres">
      <dgm:prSet presAssocID="{C0B7120E-710E-459E-A8A6-54810968469D}" presName="descendantText" presStyleLbl="alignAccFollowNode1" presStyleIdx="1" presStyleCnt="3" custScaleY="51513">
        <dgm:presLayoutVars>
          <dgm:bulletEnabled val="1"/>
        </dgm:presLayoutVars>
      </dgm:prSet>
      <dgm:spPr/>
    </dgm:pt>
    <dgm:pt modelId="{5FC7DA66-C623-4C1E-9291-596512708B7F}" type="pres">
      <dgm:prSet presAssocID="{0D30F5C7-B8E0-4559-8213-F17A0EFAD7A6}" presName="sp" presStyleCnt="0"/>
      <dgm:spPr/>
    </dgm:pt>
    <dgm:pt modelId="{FDBEF3EA-D13D-491F-B593-3DF407ED99EB}" type="pres">
      <dgm:prSet presAssocID="{0D681C0E-7CC8-4B79-B930-56B6403B6898}" presName="linNode" presStyleCnt="0"/>
      <dgm:spPr/>
    </dgm:pt>
    <dgm:pt modelId="{66F80988-4DA9-44AC-BD44-CAFC79CF2B32}" type="pres">
      <dgm:prSet presAssocID="{0D681C0E-7CC8-4B79-B930-56B6403B6898}" presName="parentText" presStyleLbl="node1" presStyleIdx="2" presStyleCnt="3" custScaleX="2000000" custScaleY="65734">
        <dgm:presLayoutVars>
          <dgm:chMax val="1"/>
          <dgm:bulletEnabled val="1"/>
        </dgm:presLayoutVars>
      </dgm:prSet>
      <dgm:spPr/>
    </dgm:pt>
    <dgm:pt modelId="{603C694F-4C08-4E00-B907-AF96A3F6B16F}" type="pres">
      <dgm:prSet presAssocID="{0D681C0E-7CC8-4B79-B930-56B6403B6898}" presName="descendantText" presStyleLbl="alignAccFollowNode1" presStyleIdx="2" presStyleCnt="3" custScaleY="47310">
        <dgm:presLayoutVars>
          <dgm:bulletEnabled val="1"/>
        </dgm:presLayoutVars>
      </dgm:prSet>
      <dgm:spPr/>
    </dgm:pt>
  </dgm:ptLst>
  <dgm:cxnLst>
    <dgm:cxn modelId="{EF61D901-7A04-4C1C-A1B2-995DFF31DD8F}" type="presOf" srcId="{18AF8655-F710-4F9C-A8B4-8D725EF81FC8}" destId="{603C694F-4C08-4E00-B907-AF96A3F6B16F}" srcOrd="0" destOrd="0" presId="urn:microsoft.com/office/officeart/2005/8/layout/vList5"/>
    <dgm:cxn modelId="{A61E3407-54D7-4528-83EB-3C21FC41B8E3}" srcId="{CDE77AC2-F065-4733-A992-0B71809818C2}" destId="{C0B7120E-710E-459E-A8A6-54810968469D}" srcOrd="1" destOrd="0" parTransId="{34906870-BD83-4520-A265-96B270938208}" sibTransId="{0D30F5C7-B8E0-4559-8213-F17A0EFAD7A6}"/>
    <dgm:cxn modelId="{5B87C41F-87F1-43CC-AB82-E4F93D0F20B4}" srcId="{6775A444-9A6C-4260-B245-5615E8BA602D}" destId="{9DC91FD1-CACC-4952-9C2D-CB4187E586D8}" srcOrd="0" destOrd="0" parTransId="{7535BC60-E6F2-44FB-8407-A50FD7667BA5}" sibTransId="{C2E0F26E-027B-4AA6-9459-1C03E0EC5756}"/>
    <dgm:cxn modelId="{7FEF0732-BDD0-4BCD-9288-FB2731A35435}" type="presOf" srcId="{C238AD43-4067-4628-A215-B3A3A274C3FB}" destId="{ED1C48FA-6754-45C8-A682-05A3CF96449A}" srcOrd="0" destOrd="1" presId="urn:microsoft.com/office/officeart/2005/8/layout/vList5"/>
    <dgm:cxn modelId="{25B0846D-024E-4C21-8087-C1469335CC7F}" type="presOf" srcId="{FB569A5A-1432-42FC-B055-9B658DEA30E1}" destId="{603C694F-4C08-4E00-B907-AF96A3F6B16F}" srcOrd="0" destOrd="1" presId="urn:microsoft.com/office/officeart/2005/8/layout/vList5"/>
    <dgm:cxn modelId="{ED54A074-4825-4439-8A97-2371B93D14D4}" srcId="{0D681C0E-7CC8-4B79-B930-56B6403B6898}" destId="{FB569A5A-1432-42FC-B055-9B658DEA30E1}" srcOrd="1" destOrd="0" parTransId="{BB0AE15F-5368-4CEE-80F5-E40098DF0701}" sibTransId="{030959A1-F2E1-4BEE-88BB-F327916D23B8}"/>
    <dgm:cxn modelId="{02BD3F57-4B64-48EE-A04B-479E20A36523}" srcId="{C0B7120E-710E-459E-A8A6-54810968469D}" destId="{7621029A-3808-491F-8A68-BFB2C3E830EE}" srcOrd="1" destOrd="0" parTransId="{1E28A155-AAA3-4DF6-82A3-4F72329A538D}" sibTransId="{1577AD12-DA13-4D9E-B5DF-5871CDE4E702}"/>
    <dgm:cxn modelId="{CF4F4E57-A863-4418-9B9F-81D3932BFC69}" type="presOf" srcId="{C0B7120E-710E-459E-A8A6-54810968469D}" destId="{D62D2A28-0A91-4089-B360-06059BA9A139}" srcOrd="0" destOrd="0" presId="urn:microsoft.com/office/officeart/2005/8/layout/vList5"/>
    <dgm:cxn modelId="{44409659-D857-4B58-8800-BCF563DB7226}" srcId="{CDE77AC2-F065-4733-A992-0B71809818C2}" destId="{6775A444-9A6C-4260-B245-5615E8BA602D}" srcOrd="0" destOrd="0" parTransId="{E058177E-3021-47C9-AFD6-CC3AFDA603C6}" sibTransId="{42AFC4A4-1D7B-4E18-8841-0FA508F08A7E}"/>
    <dgm:cxn modelId="{AF92E380-F939-4F1D-BBD8-FB2682CC26AC}" srcId="{0D681C0E-7CC8-4B79-B930-56B6403B6898}" destId="{18AF8655-F710-4F9C-A8B4-8D725EF81FC8}" srcOrd="0" destOrd="0" parTransId="{7FB0C0D8-A15D-4E14-8810-8E9CC3CA11BB}" sibTransId="{5D3F92FA-2CFE-4335-86E9-2FABEA891DDF}"/>
    <dgm:cxn modelId="{C86FC281-2373-4339-8294-7A4A2269FCBD}" type="presOf" srcId="{9DC91FD1-CACC-4952-9C2D-CB4187E586D8}" destId="{ED1C48FA-6754-45C8-A682-05A3CF96449A}" srcOrd="0" destOrd="0" presId="urn:microsoft.com/office/officeart/2005/8/layout/vList5"/>
    <dgm:cxn modelId="{D35B4194-514E-43A0-B470-03A5845B185F}" srcId="{C0B7120E-710E-459E-A8A6-54810968469D}" destId="{B9AB5556-0E72-40B4-B812-AF173A584C7D}" srcOrd="0" destOrd="0" parTransId="{F63D7957-F8A3-43C8-B1EC-6228ADD33EEB}" sibTransId="{D9271AE7-ED4E-4D20-A8F4-907DA0994F4F}"/>
    <dgm:cxn modelId="{0E8C3596-EDF1-4FC1-BBAC-6A492F4ADDFD}" type="presOf" srcId="{CDE77AC2-F065-4733-A992-0B71809818C2}" destId="{26E05894-D163-40A7-AF0B-B63416DC62C4}" srcOrd="0" destOrd="0" presId="urn:microsoft.com/office/officeart/2005/8/layout/vList5"/>
    <dgm:cxn modelId="{53645BA6-BAFB-4E80-B750-41952081A7B1}" srcId="{CDE77AC2-F065-4733-A992-0B71809818C2}" destId="{0D681C0E-7CC8-4B79-B930-56B6403B6898}" srcOrd="2" destOrd="0" parTransId="{844B34D5-6FE5-4D7E-9241-A67E56DE63D4}" sibTransId="{C2C5B697-A19E-4990-A66B-0635A6464BB6}"/>
    <dgm:cxn modelId="{6286E5C2-5B51-4148-8C57-F22015461BE7}" type="presOf" srcId="{6775A444-9A6C-4260-B245-5615E8BA602D}" destId="{471DFF6E-A6AB-452B-9963-9E72A64645BC}" srcOrd="0" destOrd="0" presId="urn:microsoft.com/office/officeart/2005/8/layout/vList5"/>
    <dgm:cxn modelId="{A60655D7-35B6-469A-A8DE-032E44533185}" srcId="{6775A444-9A6C-4260-B245-5615E8BA602D}" destId="{C238AD43-4067-4628-A215-B3A3A274C3FB}" srcOrd="1" destOrd="0" parTransId="{2EE24F36-F597-4BE6-BB4B-8C86B5F30432}" sibTransId="{94245179-F70B-4C8F-A1C2-F1E9F7B6ECD4}"/>
    <dgm:cxn modelId="{CC67C2E4-30CD-41AA-A9B1-AF1952A9E13C}" type="presOf" srcId="{0D681C0E-7CC8-4B79-B930-56B6403B6898}" destId="{66F80988-4DA9-44AC-BD44-CAFC79CF2B32}" srcOrd="0" destOrd="0" presId="urn:microsoft.com/office/officeart/2005/8/layout/vList5"/>
    <dgm:cxn modelId="{8F703DF6-9409-4D60-A7D2-D21A335BAEF3}" type="presOf" srcId="{B9AB5556-0E72-40B4-B812-AF173A584C7D}" destId="{98530B1F-9020-4939-866A-9EE761E60718}" srcOrd="0" destOrd="0" presId="urn:microsoft.com/office/officeart/2005/8/layout/vList5"/>
    <dgm:cxn modelId="{33F136F8-653C-4055-AF89-344CD12ECF80}" type="presOf" srcId="{7621029A-3808-491F-8A68-BFB2C3E830EE}" destId="{98530B1F-9020-4939-866A-9EE761E60718}" srcOrd="0" destOrd="1" presId="urn:microsoft.com/office/officeart/2005/8/layout/vList5"/>
    <dgm:cxn modelId="{30A505F0-1FCD-4568-871C-6E6DCD1F89FD}" type="presParOf" srcId="{26E05894-D163-40A7-AF0B-B63416DC62C4}" destId="{C5BCF382-BD2E-4A05-B075-19C335B0F5F4}" srcOrd="0" destOrd="0" presId="urn:microsoft.com/office/officeart/2005/8/layout/vList5"/>
    <dgm:cxn modelId="{5D5C7B51-455D-4A4D-AC45-532F8E8CA4BC}" type="presParOf" srcId="{C5BCF382-BD2E-4A05-B075-19C335B0F5F4}" destId="{471DFF6E-A6AB-452B-9963-9E72A64645BC}" srcOrd="0" destOrd="0" presId="urn:microsoft.com/office/officeart/2005/8/layout/vList5"/>
    <dgm:cxn modelId="{8C8BB6FE-9A53-428A-9070-13DFB7BD213A}" type="presParOf" srcId="{C5BCF382-BD2E-4A05-B075-19C335B0F5F4}" destId="{ED1C48FA-6754-45C8-A682-05A3CF96449A}" srcOrd="1" destOrd="0" presId="urn:microsoft.com/office/officeart/2005/8/layout/vList5"/>
    <dgm:cxn modelId="{B162A175-74F6-4B9D-AB0D-2B86C2F64508}" type="presParOf" srcId="{26E05894-D163-40A7-AF0B-B63416DC62C4}" destId="{BBC22BC8-B002-4BAC-8023-24F3DA876DD1}" srcOrd="1" destOrd="0" presId="urn:microsoft.com/office/officeart/2005/8/layout/vList5"/>
    <dgm:cxn modelId="{05118B6E-5E76-45A2-A27F-3F7129BD301B}" type="presParOf" srcId="{26E05894-D163-40A7-AF0B-B63416DC62C4}" destId="{B3CE8FAC-EBD0-4581-AF07-9C05A9C6D316}" srcOrd="2" destOrd="0" presId="urn:microsoft.com/office/officeart/2005/8/layout/vList5"/>
    <dgm:cxn modelId="{D2525612-7761-4A1D-A45D-1FB129B1C538}" type="presParOf" srcId="{B3CE8FAC-EBD0-4581-AF07-9C05A9C6D316}" destId="{D62D2A28-0A91-4089-B360-06059BA9A139}" srcOrd="0" destOrd="0" presId="urn:microsoft.com/office/officeart/2005/8/layout/vList5"/>
    <dgm:cxn modelId="{19CF896A-A1E0-47D6-9D7F-53DC9E47C106}" type="presParOf" srcId="{B3CE8FAC-EBD0-4581-AF07-9C05A9C6D316}" destId="{98530B1F-9020-4939-866A-9EE761E60718}" srcOrd="1" destOrd="0" presId="urn:microsoft.com/office/officeart/2005/8/layout/vList5"/>
    <dgm:cxn modelId="{860A50DD-859A-4871-9D27-A4ECC75E76DD}" type="presParOf" srcId="{26E05894-D163-40A7-AF0B-B63416DC62C4}" destId="{5FC7DA66-C623-4C1E-9291-596512708B7F}" srcOrd="3" destOrd="0" presId="urn:microsoft.com/office/officeart/2005/8/layout/vList5"/>
    <dgm:cxn modelId="{9F250A03-794C-458E-B0FA-B90A697AA5F9}" type="presParOf" srcId="{26E05894-D163-40A7-AF0B-B63416DC62C4}" destId="{FDBEF3EA-D13D-491F-B593-3DF407ED99EB}" srcOrd="4" destOrd="0" presId="urn:microsoft.com/office/officeart/2005/8/layout/vList5"/>
    <dgm:cxn modelId="{6A0109D7-2F63-4DF0-8085-B778A4F5ED2F}" type="presParOf" srcId="{FDBEF3EA-D13D-491F-B593-3DF407ED99EB}" destId="{66F80988-4DA9-44AC-BD44-CAFC79CF2B32}" srcOrd="0" destOrd="0" presId="urn:microsoft.com/office/officeart/2005/8/layout/vList5"/>
    <dgm:cxn modelId="{24777123-2FBA-4A44-AF1A-EAFE12021AD7}" type="presParOf" srcId="{FDBEF3EA-D13D-491F-B593-3DF407ED99EB}" destId="{603C694F-4C08-4E00-B907-AF96A3F6B1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5" csCatId="accent1" phldr="1"/>
      <dgm:spPr/>
      <dgm:t>
        <a:bodyPr rtlCol="0"/>
        <a:lstStyle/>
        <a:p>
          <a:pPr rtl="0"/>
          <a:endParaRPr lang="en-US"/>
        </a:p>
      </dgm:t>
    </dgm:pt>
    <dgm:pt modelId="{666F1301-07F7-4F1E-88B9-30CCDFF34C22}">
      <dgm:prSet phldrT="[Text]" custT="1"/>
      <dgm:spPr>
        <a:solidFill>
          <a:srgbClr val="052F61">
            <a:alpha val="69804"/>
          </a:srgbClr>
        </a:solidFill>
        <a:ln>
          <a:noFill/>
        </a:ln>
      </dgm:spPr>
      <dgm:t>
        <a:bodyPr rtlCol="0"/>
        <a:lstStyle/>
        <a:p>
          <a:pPr rtl="0"/>
          <a:r>
            <a:rPr lang="ru-RU" sz="2400" b="0" noProof="0" dirty="0"/>
            <a:t>«Я стараюсь!»</a:t>
          </a:r>
        </a:p>
      </dgm:t>
    </dgm:pt>
    <dgm:pt modelId="{48B1B5E3-336B-4618-B3E0-EEC37F417F42}" type="parTrans" cxnId="{70BD86B9-A297-4D90-B59D-12F1AB3DD124}">
      <dgm:prSet/>
      <dgm:spPr/>
      <dgm:t>
        <a:bodyPr rtlCol="0"/>
        <a:lstStyle/>
        <a:p>
          <a:pPr rtl="0"/>
          <a:endParaRPr lang="ru-RU" noProof="0" dirty="0"/>
        </a:p>
      </dgm:t>
    </dgm:pt>
    <dgm:pt modelId="{1CCA38C8-B866-440C-8B7A-A6514DD31A53}" type="sibTrans" cxnId="{70BD86B9-A297-4D90-B59D-12F1AB3DD124}">
      <dgm:prSet/>
      <dgm:spPr/>
      <dgm:t>
        <a:bodyPr rtlCol="0"/>
        <a:lstStyle/>
        <a:p>
          <a:pPr rtl="0"/>
          <a:endParaRPr lang="ru-RU" noProof="0" dirty="0"/>
        </a:p>
      </dgm:t>
    </dgm:pt>
    <dgm:pt modelId="{FAB24D57-B1C7-4D8E-AC64-2B894434FD26}">
      <dgm:prSet phldrT="[Text]" custT="1"/>
      <dgm:spPr>
        <a:ln>
          <a:noFill/>
        </a:ln>
      </dgm:spPr>
      <dgm:t>
        <a:bodyPr rtlCol="0"/>
        <a:lstStyle/>
        <a:p>
          <a:pPr algn="just" rtl="0"/>
          <a:r>
            <a:rPr lang="ru-RU" sz="1800" b="0" i="0" noProof="0" dirty="0"/>
            <a:t>-Мотивирует окружение</a:t>
          </a:r>
        </a:p>
        <a:p>
          <a:pPr algn="just" rtl="0"/>
          <a:r>
            <a:rPr lang="ru-RU" sz="1800" b="0" i="0" noProof="0" dirty="0"/>
            <a:t>-Интересные занятия</a:t>
          </a:r>
          <a:endParaRPr lang="ru-RU" sz="1800" noProof="0" dirty="0"/>
        </a:p>
      </dgm:t>
    </dgm:pt>
    <dgm:pt modelId="{CD0FD54E-5BBF-4E82-865D-51354C8CDCA2}" type="parTrans" cxnId="{A38FED00-85A7-427C-9360-47C26F9AB789}">
      <dgm:prSet/>
      <dgm:spPr/>
      <dgm:t>
        <a:bodyPr rtlCol="0"/>
        <a:lstStyle/>
        <a:p>
          <a:pPr rtl="0"/>
          <a:endParaRPr lang="ru-RU" noProof="0" dirty="0"/>
        </a:p>
      </dgm:t>
    </dgm:pt>
    <dgm:pt modelId="{B23B556F-AEFB-447F-8725-D19838C91DE9}" type="sibTrans" cxnId="{A38FED00-85A7-427C-9360-47C26F9AB789}">
      <dgm:prSet/>
      <dgm:spPr/>
      <dgm:t>
        <a:bodyPr rtlCol="0"/>
        <a:lstStyle/>
        <a:p>
          <a:pPr rtl="0"/>
          <a:endParaRPr lang="ru-RU" noProof="0" dirty="0"/>
        </a:p>
      </dgm:t>
    </dgm:pt>
    <dgm:pt modelId="{CB88D0C4-6C39-4629-9DEF-57288A3EBE4C}">
      <dgm:prSet phldrT="[Text]" custT="1"/>
      <dgm:spPr>
        <a:solidFill>
          <a:srgbClr val="7C0B62">
            <a:alpha val="69804"/>
          </a:srgbClr>
        </a:solidFill>
        <a:ln>
          <a:noFill/>
        </a:ln>
      </dgm:spPr>
      <dgm:t>
        <a:bodyPr rtlCol="0"/>
        <a:lstStyle/>
        <a:p>
          <a:pPr rtl="0"/>
          <a:r>
            <a:rPr lang="ru-RU" sz="2400" b="0" i="0" noProof="0" dirty="0"/>
            <a:t>«У меня получается!»</a:t>
          </a:r>
          <a:endParaRPr lang="ru-RU" sz="2400" noProof="0" dirty="0"/>
        </a:p>
      </dgm:t>
    </dgm:pt>
    <dgm:pt modelId="{1A5BA4AE-234F-486F-B65A-ABB37EC6EDAF}" type="parTrans" cxnId="{7B18691A-FAB3-4686-A97D-DF2644B3F9A6}">
      <dgm:prSet/>
      <dgm:spPr/>
      <dgm:t>
        <a:bodyPr rtlCol="0"/>
        <a:lstStyle/>
        <a:p>
          <a:pPr rtl="0"/>
          <a:endParaRPr lang="ru-RU" noProof="0" dirty="0"/>
        </a:p>
      </dgm:t>
    </dgm:pt>
    <dgm:pt modelId="{7ADFA01E-1246-464F-8347-8DA3C53B199C}" type="sibTrans" cxnId="{7B18691A-FAB3-4686-A97D-DF2644B3F9A6}">
      <dgm:prSet/>
      <dgm:spPr/>
      <dgm:t>
        <a:bodyPr rtlCol="0"/>
        <a:lstStyle/>
        <a:p>
          <a:pPr rtl="0"/>
          <a:endParaRPr lang="ru-RU" noProof="0" dirty="0"/>
        </a:p>
      </dgm:t>
    </dgm:pt>
    <dgm:pt modelId="{B35207EC-8A84-45E2-822E-30EC4F991BE5}">
      <dgm:prSet phldrT="[Text]" custT="1"/>
      <dgm:spPr>
        <a:ln>
          <a:noFill/>
        </a:ln>
      </dgm:spPr>
      <dgm:t>
        <a:bodyPr rtlCol="0"/>
        <a:lstStyle/>
        <a:p>
          <a:pPr rtl="0"/>
          <a:r>
            <a:rPr lang="ru-RU" sz="1800" noProof="0" dirty="0"/>
            <a:t>Понимание</a:t>
          </a:r>
        </a:p>
        <a:p>
          <a:pPr rtl="0"/>
          <a:r>
            <a:rPr lang="ru-RU" sz="1800" noProof="0" dirty="0"/>
            <a:t>Зачем, Что и Как.</a:t>
          </a:r>
        </a:p>
      </dgm:t>
    </dgm:pt>
    <dgm:pt modelId="{98AF3B30-53E4-48D8-9030-4BA4DD6814FB}" type="parTrans" cxnId="{E56D384D-0A6A-4CCA-BA88-B89DDB425E0F}">
      <dgm:prSet/>
      <dgm:spPr/>
      <dgm:t>
        <a:bodyPr rtlCol="0"/>
        <a:lstStyle/>
        <a:p>
          <a:pPr rtl="0"/>
          <a:endParaRPr lang="ru-RU" noProof="0" dirty="0"/>
        </a:p>
      </dgm:t>
    </dgm:pt>
    <dgm:pt modelId="{CC5C0F74-5CFA-4E95-A7C9-A61FC467CCF3}" type="sibTrans" cxnId="{E56D384D-0A6A-4CCA-BA88-B89DDB425E0F}">
      <dgm:prSet/>
      <dgm:spPr/>
      <dgm:t>
        <a:bodyPr rtlCol="0"/>
        <a:lstStyle/>
        <a:p>
          <a:pPr rtl="0"/>
          <a:endParaRPr lang="ru-RU" noProof="0" dirty="0"/>
        </a:p>
      </dgm:t>
    </dgm:pt>
    <dgm:pt modelId="{07DC5EEB-1654-4ECB-A96A-EED4BE9D4BB4}">
      <dgm:prSet phldrT="[Text]" custT="1"/>
      <dgm:spPr>
        <a:solidFill>
          <a:srgbClr val="262626">
            <a:alpha val="69804"/>
          </a:srgbClr>
        </a:solidFill>
        <a:ln>
          <a:noFill/>
        </a:ln>
      </dgm:spPr>
      <dgm:t>
        <a:bodyPr rtlCol="0"/>
        <a:lstStyle/>
        <a:p>
          <a:pPr rtl="0"/>
          <a:r>
            <a:rPr lang="ru-RU" sz="2400" noProof="0" dirty="0"/>
            <a:t>«Есть приятный результат!»</a:t>
          </a:r>
        </a:p>
      </dgm:t>
    </dgm:pt>
    <dgm:pt modelId="{0B98E39A-7037-46A6-8799-DDA1D4C4A2D3}" type="parTrans" cxnId="{A3496BEC-7D4E-41F2-B6B2-38A84003D33E}">
      <dgm:prSet/>
      <dgm:spPr/>
      <dgm:t>
        <a:bodyPr rtlCol="0"/>
        <a:lstStyle/>
        <a:p>
          <a:pPr rtl="0"/>
          <a:endParaRPr lang="ru-RU" noProof="0" dirty="0"/>
        </a:p>
      </dgm:t>
    </dgm:pt>
    <dgm:pt modelId="{42EB8256-925E-4B15-B238-A97EE64E9CC8}" type="sibTrans" cxnId="{A3496BEC-7D4E-41F2-B6B2-38A84003D33E}">
      <dgm:prSet/>
      <dgm:spPr/>
      <dgm:t>
        <a:bodyPr rtlCol="0"/>
        <a:lstStyle/>
        <a:p>
          <a:pPr rtl="0"/>
          <a:endParaRPr lang="ru-RU" noProof="0" dirty="0"/>
        </a:p>
      </dgm:t>
    </dgm:pt>
    <dgm:pt modelId="{A4D5A457-886F-42EF-B4E7-69B609D8F88F}">
      <dgm:prSet phldrT="[Text]" custT="1"/>
      <dgm:spPr>
        <a:ln>
          <a:noFill/>
        </a:ln>
      </dgm:spPr>
      <dgm:t>
        <a:bodyPr rtlCol="0"/>
        <a:lstStyle/>
        <a:p>
          <a:pPr rtl="0"/>
          <a:r>
            <a:rPr lang="ru-RU" sz="1800" noProof="0" dirty="0"/>
            <a:t>Объективная оценка достижений</a:t>
          </a:r>
        </a:p>
      </dgm:t>
    </dgm:pt>
    <dgm:pt modelId="{BCA798BD-A9FA-4E5E-91AB-D66082D47D5C}" type="parTrans" cxnId="{F78AAD78-4CA1-4A2A-9799-CACE880CEC0E}">
      <dgm:prSet/>
      <dgm:spPr/>
      <dgm:t>
        <a:bodyPr rtlCol="0"/>
        <a:lstStyle/>
        <a:p>
          <a:pPr rtl="0"/>
          <a:endParaRPr lang="ru-RU" noProof="0" dirty="0"/>
        </a:p>
      </dgm:t>
    </dgm:pt>
    <dgm:pt modelId="{2BE0F2D0-A38B-4B09-BF77-E82C9CCE1007}" type="sibTrans" cxnId="{F78AAD78-4CA1-4A2A-9799-CACE880CEC0E}">
      <dgm:prSet/>
      <dgm:spPr/>
      <dgm:t>
        <a:bodyPr rtlCol="0"/>
        <a:lstStyle/>
        <a:p>
          <a:pPr rtl="0"/>
          <a:endParaRPr lang="ru-RU" noProof="0" dirty="0"/>
        </a:p>
      </dgm:t>
    </dgm:pt>
    <dgm:pt modelId="{392BD774-C085-4A5F-9A51-A7B763656626}" type="pres">
      <dgm:prSet presAssocID="{1EC23686-56D6-4482-B4E3-3F9784E889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3CA56C-2533-45D2-85BC-E16849296D3E}" type="pres">
      <dgm:prSet presAssocID="{666F1301-07F7-4F1E-88B9-30CCDFF34C22}" presName="root" presStyleCnt="0"/>
      <dgm:spPr/>
    </dgm:pt>
    <dgm:pt modelId="{F40B5046-211D-4901-86A8-F98D975458E3}" type="pres">
      <dgm:prSet presAssocID="{666F1301-07F7-4F1E-88B9-30CCDFF34C22}" presName="rootComposite" presStyleCnt="0"/>
      <dgm:spPr/>
    </dgm:pt>
    <dgm:pt modelId="{6D1E6A60-BF22-4A28-AB71-D6FBD55F6255}" type="pres">
      <dgm:prSet presAssocID="{666F1301-07F7-4F1E-88B9-30CCDFF34C22}" presName="rootText" presStyleLbl="node1" presStyleIdx="0" presStyleCnt="3" custScaleX="196740" custScaleY="193305" custLinFactY="100000" custLinFactNeighborX="46808" custLinFactNeighborY="173926"/>
      <dgm:spPr/>
    </dgm:pt>
    <dgm:pt modelId="{E4C8305A-487D-4C6D-90DF-F56360EE1B54}" type="pres">
      <dgm:prSet presAssocID="{666F1301-07F7-4F1E-88B9-30CCDFF34C22}" presName="rootConnector" presStyleLbl="node1" presStyleIdx="0" presStyleCnt="3"/>
      <dgm:spPr/>
    </dgm:pt>
    <dgm:pt modelId="{517B4218-665E-4E62-8B0C-466D8E32709A}" type="pres">
      <dgm:prSet presAssocID="{666F1301-07F7-4F1E-88B9-30CCDFF34C22}" presName="childShape" presStyleCnt="0"/>
      <dgm:spPr/>
    </dgm:pt>
    <dgm:pt modelId="{BBF534DB-5C7C-4508-A8A3-720B3945AF68}" type="pres">
      <dgm:prSet presAssocID="{CD0FD54E-5BBF-4E82-865D-51354C8CDCA2}" presName="Name13" presStyleLbl="parChTrans1D2" presStyleIdx="0" presStyleCnt="3"/>
      <dgm:spPr/>
    </dgm:pt>
    <dgm:pt modelId="{AC0E1D88-1704-4366-8415-80DDA39920D2}" type="pres">
      <dgm:prSet presAssocID="{FAB24D57-B1C7-4D8E-AC64-2B894434FD26}" presName="childText" presStyleLbl="bgAcc1" presStyleIdx="0" presStyleCnt="3" custScaleX="329756" custScaleY="130568" custLinFactY="100000" custLinFactNeighborX="-26214" custLinFactNeighborY="139606">
        <dgm:presLayoutVars>
          <dgm:bulletEnabled val="1"/>
        </dgm:presLayoutVars>
      </dgm:prSet>
      <dgm:spPr/>
    </dgm:pt>
    <dgm:pt modelId="{9F6EEDEA-1FBD-4029-8FB6-247AB0A85F73}" type="pres">
      <dgm:prSet presAssocID="{CB88D0C4-6C39-4629-9DEF-57288A3EBE4C}" presName="root" presStyleCnt="0"/>
      <dgm:spPr/>
    </dgm:pt>
    <dgm:pt modelId="{7F6B875F-7DEB-4CB6-AD0F-9A5170395430}" type="pres">
      <dgm:prSet presAssocID="{CB88D0C4-6C39-4629-9DEF-57288A3EBE4C}" presName="rootComposite" presStyleCnt="0"/>
      <dgm:spPr/>
    </dgm:pt>
    <dgm:pt modelId="{6FF0EC8A-23B1-41C4-A62B-2F13CC32819F}" type="pres">
      <dgm:prSet presAssocID="{CB88D0C4-6C39-4629-9DEF-57288A3EBE4C}" presName="rootText" presStyleLbl="node1" presStyleIdx="1" presStyleCnt="3" custScaleX="193844" custScaleY="216981" custLinFactY="-101863" custLinFactNeighborX="-23353" custLinFactNeighborY="-200000"/>
      <dgm:spPr/>
    </dgm:pt>
    <dgm:pt modelId="{C9DEFF5E-C7D5-41E1-B35C-96D814C6D1E1}" type="pres">
      <dgm:prSet presAssocID="{CB88D0C4-6C39-4629-9DEF-57288A3EBE4C}" presName="rootConnector" presStyleLbl="node1" presStyleIdx="1" presStyleCnt="3"/>
      <dgm:spPr/>
    </dgm:pt>
    <dgm:pt modelId="{AAB00052-2492-4EDA-A470-5B3B2B8BA5AE}" type="pres">
      <dgm:prSet presAssocID="{CB88D0C4-6C39-4629-9DEF-57288A3EBE4C}" presName="childShape" presStyleCnt="0"/>
      <dgm:spPr/>
    </dgm:pt>
    <dgm:pt modelId="{6C5F0676-2961-474B-BBB1-9A0AC71F42F2}" type="pres">
      <dgm:prSet presAssocID="{98AF3B30-53E4-48D8-9030-4BA4DD6814FB}" presName="Name13" presStyleLbl="parChTrans1D2" presStyleIdx="1" presStyleCnt="3"/>
      <dgm:spPr/>
    </dgm:pt>
    <dgm:pt modelId="{1C30A876-0563-4AB6-B117-43754FE8A966}" type="pres">
      <dgm:prSet presAssocID="{B35207EC-8A84-45E2-822E-30EC4F991BE5}" presName="childText" presStyleLbl="bgAcc1" presStyleIdx="1" presStyleCnt="3" custScaleX="244195" custScaleY="99207" custLinFactX="-32159" custLinFactY="-148244" custLinFactNeighborX="-100000" custLinFactNeighborY="-200000">
        <dgm:presLayoutVars>
          <dgm:bulletEnabled val="1"/>
        </dgm:presLayoutVars>
      </dgm:prSet>
      <dgm:spPr/>
    </dgm:pt>
    <dgm:pt modelId="{4F51B10B-B87F-495A-B211-C931B11F18F5}" type="pres">
      <dgm:prSet presAssocID="{07DC5EEB-1654-4ECB-A96A-EED4BE9D4BB4}" presName="root" presStyleCnt="0"/>
      <dgm:spPr/>
    </dgm:pt>
    <dgm:pt modelId="{D64F365A-2A6A-4937-AC8F-C8B959747F01}" type="pres">
      <dgm:prSet presAssocID="{07DC5EEB-1654-4ECB-A96A-EED4BE9D4BB4}" presName="rootComposite" presStyleCnt="0"/>
      <dgm:spPr/>
    </dgm:pt>
    <dgm:pt modelId="{DC68E120-BA63-400C-B1ED-4D52C1E309EC}" type="pres">
      <dgm:prSet presAssocID="{07DC5EEB-1654-4ECB-A96A-EED4BE9D4BB4}" presName="rootText" presStyleLbl="node1" presStyleIdx="2" presStyleCnt="3" custScaleX="181501" custScaleY="226121" custLinFactY="100000" custLinFactNeighborX="-11637" custLinFactNeighborY="186898"/>
      <dgm:spPr/>
    </dgm:pt>
    <dgm:pt modelId="{DAEEA9AD-488E-4842-838A-3E710A695A10}" type="pres">
      <dgm:prSet presAssocID="{07DC5EEB-1654-4ECB-A96A-EED4BE9D4BB4}" presName="rootConnector" presStyleLbl="node1" presStyleIdx="2" presStyleCnt="3"/>
      <dgm:spPr/>
    </dgm:pt>
    <dgm:pt modelId="{06820FA1-59BF-4ED2-8C11-4EB88035DAD2}" type="pres">
      <dgm:prSet presAssocID="{07DC5EEB-1654-4ECB-A96A-EED4BE9D4BB4}" presName="childShape" presStyleCnt="0"/>
      <dgm:spPr/>
    </dgm:pt>
    <dgm:pt modelId="{B5198F5F-18F7-4782-AB68-03BD25DC9507}" type="pres">
      <dgm:prSet presAssocID="{BCA798BD-A9FA-4E5E-91AB-D66082D47D5C}" presName="Name13" presStyleLbl="parChTrans1D2" presStyleIdx="2" presStyleCnt="3"/>
      <dgm:spPr/>
    </dgm:pt>
    <dgm:pt modelId="{7CC29F92-D164-4FCA-9280-3FD56ACC8821}" type="pres">
      <dgm:prSet presAssocID="{A4D5A457-886F-42EF-B4E7-69B609D8F88F}" presName="childText" presStyleLbl="bgAcc1" presStyleIdx="2" presStyleCnt="3" custScaleX="186186" custScaleY="127949" custLinFactY="100000" custLinFactNeighborX="-90872" custLinFactNeighborY="160197">
        <dgm:presLayoutVars>
          <dgm:bulletEnabled val="1"/>
        </dgm:presLayoutVars>
      </dgm:prSet>
      <dgm:spPr/>
    </dgm:pt>
  </dgm:ptLst>
  <dgm:cxnLst>
    <dgm:cxn modelId="{A38FED00-85A7-427C-9360-47C26F9AB789}" srcId="{666F1301-07F7-4F1E-88B9-30CCDFF34C22}" destId="{FAB24D57-B1C7-4D8E-AC64-2B894434FD26}" srcOrd="0" destOrd="0" parTransId="{CD0FD54E-5BBF-4E82-865D-51354C8CDCA2}" sibTransId="{B23B556F-AEFB-447F-8725-D19838C91DE9}"/>
    <dgm:cxn modelId="{FB102F16-B869-43FB-BC74-F19CC1B770F5}" type="presOf" srcId="{A4D5A457-886F-42EF-B4E7-69B609D8F88F}" destId="{7CC29F92-D164-4FCA-9280-3FD56ACC8821}" srcOrd="0" destOrd="0" presId="urn:microsoft.com/office/officeart/2005/8/layout/hierarchy3"/>
    <dgm:cxn modelId="{7B18691A-FAB3-4686-A97D-DF2644B3F9A6}" srcId="{1EC23686-56D6-4482-B4E3-3F9784E88994}" destId="{CB88D0C4-6C39-4629-9DEF-57288A3EBE4C}" srcOrd="1" destOrd="0" parTransId="{1A5BA4AE-234F-486F-B65A-ABB37EC6EDAF}" sibTransId="{7ADFA01E-1246-464F-8347-8DA3C53B199C}"/>
    <dgm:cxn modelId="{5213261D-0AB1-4AA6-A1B7-3E6234BEB20B}" type="presOf" srcId="{07DC5EEB-1654-4ECB-A96A-EED4BE9D4BB4}" destId="{DC68E120-BA63-400C-B1ED-4D52C1E309EC}" srcOrd="0" destOrd="0" presId="urn:microsoft.com/office/officeart/2005/8/layout/hierarchy3"/>
    <dgm:cxn modelId="{5E067C33-12BA-47E2-A209-5D28DC34A523}" type="presOf" srcId="{07DC5EEB-1654-4ECB-A96A-EED4BE9D4BB4}" destId="{DAEEA9AD-488E-4842-838A-3E710A695A10}" srcOrd="1" destOrd="0" presId="urn:microsoft.com/office/officeart/2005/8/layout/hierarchy3"/>
    <dgm:cxn modelId="{592B423B-8CDA-4359-B587-FE8335A17A0F}" type="presOf" srcId="{1EC23686-56D6-4482-B4E3-3F9784E88994}" destId="{392BD774-C085-4A5F-9A51-A7B763656626}" srcOrd="0" destOrd="0" presId="urn:microsoft.com/office/officeart/2005/8/layout/hierarchy3"/>
    <dgm:cxn modelId="{8ECB7A42-8BB9-4AB4-A046-42F6383C6F3F}" type="presOf" srcId="{B35207EC-8A84-45E2-822E-30EC4F991BE5}" destId="{1C30A876-0563-4AB6-B117-43754FE8A966}" srcOrd="0" destOrd="0" presId="urn:microsoft.com/office/officeart/2005/8/layout/hierarchy3"/>
    <dgm:cxn modelId="{E56D384D-0A6A-4CCA-BA88-B89DDB425E0F}" srcId="{CB88D0C4-6C39-4629-9DEF-57288A3EBE4C}" destId="{B35207EC-8A84-45E2-822E-30EC4F991BE5}" srcOrd="0" destOrd="0" parTransId="{98AF3B30-53E4-48D8-9030-4BA4DD6814FB}" sibTransId="{CC5C0F74-5CFA-4E95-A7C9-A61FC467CCF3}"/>
    <dgm:cxn modelId="{DC603A4D-7BFD-49EB-A246-0A7CE57AF301}" type="presOf" srcId="{FAB24D57-B1C7-4D8E-AC64-2B894434FD26}" destId="{AC0E1D88-1704-4366-8415-80DDA39920D2}" srcOrd="0" destOrd="0" presId="urn:microsoft.com/office/officeart/2005/8/layout/hierarchy3"/>
    <dgm:cxn modelId="{F78AAD78-4CA1-4A2A-9799-CACE880CEC0E}" srcId="{07DC5EEB-1654-4ECB-A96A-EED4BE9D4BB4}" destId="{A4D5A457-886F-42EF-B4E7-69B609D8F88F}" srcOrd="0" destOrd="0" parTransId="{BCA798BD-A9FA-4E5E-91AB-D66082D47D5C}" sibTransId="{2BE0F2D0-A38B-4B09-BF77-E82C9CCE1007}"/>
    <dgm:cxn modelId="{46E5C391-92E0-44FC-8618-6CA0F3D83112}" type="presOf" srcId="{CD0FD54E-5BBF-4E82-865D-51354C8CDCA2}" destId="{BBF534DB-5C7C-4508-A8A3-720B3945AF68}" srcOrd="0" destOrd="0" presId="urn:microsoft.com/office/officeart/2005/8/layout/hierarchy3"/>
    <dgm:cxn modelId="{9C3EE792-6964-4131-B30C-CB2544408D9A}" type="presOf" srcId="{BCA798BD-A9FA-4E5E-91AB-D66082D47D5C}" destId="{B5198F5F-18F7-4782-AB68-03BD25DC9507}" srcOrd="0" destOrd="0" presId="urn:microsoft.com/office/officeart/2005/8/layout/hierarchy3"/>
    <dgm:cxn modelId="{C9E6F19D-5187-4A14-9EF3-D43752798077}" type="presOf" srcId="{98AF3B30-53E4-48D8-9030-4BA4DD6814FB}" destId="{6C5F0676-2961-474B-BBB1-9A0AC71F42F2}" srcOrd="0" destOrd="0" presId="urn:microsoft.com/office/officeart/2005/8/layout/hierarchy3"/>
    <dgm:cxn modelId="{70BD86B9-A297-4D90-B59D-12F1AB3DD124}" srcId="{1EC23686-56D6-4482-B4E3-3F9784E88994}" destId="{666F1301-07F7-4F1E-88B9-30CCDFF34C22}" srcOrd="0" destOrd="0" parTransId="{48B1B5E3-336B-4618-B3E0-EEC37F417F42}" sibTransId="{1CCA38C8-B866-440C-8B7A-A6514DD31A53}"/>
    <dgm:cxn modelId="{2AF6FACC-6783-4469-87EE-F5B1F46006D0}" type="presOf" srcId="{CB88D0C4-6C39-4629-9DEF-57288A3EBE4C}" destId="{C9DEFF5E-C7D5-41E1-B35C-96D814C6D1E1}" srcOrd="1" destOrd="0" presId="urn:microsoft.com/office/officeart/2005/8/layout/hierarchy3"/>
    <dgm:cxn modelId="{003B3ED5-F3E8-4693-ABE1-3078F0EEE8F7}" type="presOf" srcId="{666F1301-07F7-4F1E-88B9-30CCDFF34C22}" destId="{6D1E6A60-BF22-4A28-AB71-D6FBD55F6255}" srcOrd="0" destOrd="0" presId="urn:microsoft.com/office/officeart/2005/8/layout/hierarchy3"/>
    <dgm:cxn modelId="{B07A86DA-C5BF-44BB-941D-EB5BC58E68EC}" type="presOf" srcId="{666F1301-07F7-4F1E-88B9-30CCDFF34C22}" destId="{E4C8305A-487D-4C6D-90DF-F56360EE1B54}" srcOrd="1" destOrd="0" presId="urn:microsoft.com/office/officeart/2005/8/layout/hierarchy3"/>
    <dgm:cxn modelId="{A3496BEC-7D4E-41F2-B6B2-38A84003D33E}" srcId="{1EC23686-56D6-4482-B4E3-3F9784E88994}" destId="{07DC5EEB-1654-4ECB-A96A-EED4BE9D4BB4}" srcOrd="2" destOrd="0" parTransId="{0B98E39A-7037-46A6-8799-DDA1D4C4A2D3}" sibTransId="{42EB8256-925E-4B15-B238-A97EE64E9CC8}"/>
    <dgm:cxn modelId="{6C9DBAF2-F191-4B6A-922D-2B41E23466E7}" type="presOf" srcId="{CB88D0C4-6C39-4629-9DEF-57288A3EBE4C}" destId="{6FF0EC8A-23B1-41C4-A62B-2F13CC32819F}" srcOrd="0" destOrd="0" presId="urn:microsoft.com/office/officeart/2005/8/layout/hierarchy3"/>
    <dgm:cxn modelId="{A8F09A80-C835-4B37-BD8A-CDF56318B885}" type="presParOf" srcId="{392BD774-C085-4A5F-9A51-A7B763656626}" destId="{EC3CA56C-2533-45D2-85BC-E16849296D3E}" srcOrd="0" destOrd="0" presId="urn:microsoft.com/office/officeart/2005/8/layout/hierarchy3"/>
    <dgm:cxn modelId="{E11C8379-A0E3-4883-8873-CC08BA0404AE}" type="presParOf" srcId="{EC3CA56C-2533-45D2-85BC-E16849296D3E}" destId="{F40B5046-211D-4901-86A8-F98D975458E3}" srcOrd="0" destOrd="0" presId="urn:microsoft.com/office/officeart/2005/8/layout/hierarchy3"/>
    <dgm:cxn modelId="{8DB46B94-C3B7-40C4-9997-BE432CE00ED5}" type="presParOf" srcId="{F40B5046-211D-4901-86A8-F98D975458E3}" destId="{6D1E6A60-BF22-4A28-AB71-D6FBD55F6255}" srcOrd="0" destOrd="0" presId="urn:microsoft.com/office/officeart/2005/8/layout/hierarchy3"/>
    <dgm:cxn modelId="{B2D23F1F-4E12-42B3-A2ED-85431BE4026A}" type="presParOf" srcId="{F40B5046-211D-4901-86A8-F98D975458E3}" destId="{E4C8305A-487D-4C6D-90DF-F56360EE1B54}" srcOrd="1" destOrd="0" presId="urn:microsoft.com/office/officeart/2005/8/layout/hierarchy3"/>
    <dgm:cxn modelId="{251B3FB3-0CEA-40E4-9F7F-0442EE907D5B}" type="presParOf" srcId="{EC3CA56C-2533-45D2-85BC-E16849296D3E}" destId="{517B4218-665E-4E62-8B0C-466D8E32709A}" srcOrd="1" destOrd="0" presId="urn:microsoft.com/office/officeart/2005/8/layout/hierarchy3"/>
    <dgm:cxn modelId="{2125A460-2AC0-41C8-B19B-A6BFBDB6300A}" type="presParOf" srcId="{517B4218-665E-4E62-8B0C-466D8E32709A}" destId="{BBF534DB-5C7C-4508-A8A3-720B3945AF68}" srcOrd="0" destOrd="0" presId="urn:microsoft.com/office/officeart/2005/8/layout/hierarchy3"/>
    <dgm:cxn modelId="{586F2526-D9C5-4FF5-AB01-9E97F98E31CC}" type="presParOf" srcId="{517B4218-665E-4E62-8B0C-466D8E32709A}" destId="{AC0E1D88-1704-4366-8415-80DDA39920D2}" srcOrd="1" destOrd="0" presId="urn:microsoft.com/office/officeart/2005/8/layout/hierarchy3"/>
    <dgm:cxn modelId="{3BD6FA43-0617-48EF-B514-778917825B03}" type="presParOf" srcId="{392BD774-C085-4A5F-9A51-A7B763656626}" destId="{9F6EEDEA-1FBD-4029-8FB6-247AB0A85F73}" srcOrd="1" destOrd="0" presId="urn:microsoft.com/office/officeart/2005/8/layout/hierarchy3"/>
    <dgm:cxn modelId="{BE8E50A5-2622-42D6-8ABE-AA3D53E990B3}" type="presParOf" srcId="{9F6EEDEA-1FBD-4029-8FB6-247AB0A85F73}" destId="{7F6B875F-7DEB-4CB6-AD0F-9A5170395430}" srcOrd="0" destOrd="0" presId="urn:microsoft.com/office/officeart/2005/8/layout/hierarchy3"/>
    <dgm:cxn modelId="{5ADC708F-44A8-42F9-8BD1-EB392673A156}" type="presParOf" srcId="{7F6B875F-7DEB-4CB6-AD0F-9A5170395430}" destId="{6FF0EC8A-23B1-41C4-A62B-2F13CC32819F}" srcOrd="0" destOrd="0" presId="urn:microsoft.com/office/officeart/2005/8/layout/hierarchy3"/>
    <dgm:cxn modelId="{FECC9533-9BA5-406F-B28B-B587ADAC6286}" type="presParOf" srcId="{7F6B875F-7DEB-4CB6-AD0F-9A5170395430}" destId="{C9DEFF5E-C7D5-41E1-B35C-96D814C6D1E1}" srcOrd="1" destOrd="0" presId="urn:microsoft.com/office/officeart/2005/8/layout/hierarchy3"/>
    <dgm:cxn modelId="{704EDE13-2172-42D4-A301-0803CAC9974D}" type="presParOf" srcId="{9F6EEDEA-1FBD-4029-8FB6-247AB0A85F73}" destId="{AAB00052-2492-4EDA-A470-5B3B2B8BA5AE}" srcOrd="1" destOrd="0" presId="urn:microsoft.com/office/officeart/2005/8/layout/hierarchy3"/>
    <dgm:cxn modelId="{529DC5E6-1EC8-4A7D-997B-C087CDF11F6F}" type="presParOf" srcId="{AAB00052-2492-4EDA-A470-5B3B2B8BA5AE}" destId="{6C5F0676-2961-474B-BBB1-9A0AC71F42F2}" srcOrd="0" destOrd="0" presId="urn:microsoft.com/office/officeart/2005/8/layout/hierarchy3"/>
    <dgm:cxn modelId="{ABF80543-A3F2-4237-8289-FBFEA8A44716}" type="presParOf" srcId="{AAB00052-2492-4EDA-A470-5B3B2B8BA5AE}" destId="{1C30A876-0563-4AB6-B117-43754FE8A966}" srcOrd="1" destOrd="0" presId="urn:microsoft.com/office/officeart/2005/8/layout/hierarchy3"/>
    <dgm:cxn modelId="{8CF293C7-D9F9-4028-B6EE-92C911694275}" type="presParOf" srcId="{392BD774-C085-4A5F-9A51-A7B763656626}" destId="{4F51B10B-B87F-495A-B211-C931B11F18F5}" srcOrd="2" destOrd="0" presId="urn:microsoft.com/office/officeart/2005/8/layout/hierarchy3"/>
    <dgm:cxn modelId="{AA4885E5-56ED-4151-9604-251F6EC26E80}" type="presParOf" srcId="{4F51B10B-B87F-495A-B211-C931B11F18F5}" destId="{D64F365A-2A6A-4937-AC8F-C8B959747F01}" srcOrd="0" destOrd="0" presId="urn:microsoft.com/office/officeart/2005/8/layout/hierarchy3"/>
    <dgm:cxn modelId="{306E4792-E02B-4A06-99C9-41B77DB86E94}" type="presParOf" srcId="{D64F365A-2A6A-4937-AC8F-C8B959747F01}" destId="{DC68E120-BA63-400C-B1ED-4D52C1E309EC}" srcOrd="0" destOrd="0" presId="urn:microsoft.com/office/officeart/2005/8/layout/hierarchy3"/>
    <dgm:cxn modelId="{54C0FC1F-238E-4FEC-BCC2-4D6B096EDDEE}" type="presParOf" srcId="{D64F365A-2A6A-4937-AC8F-C8B959747F01}" destId="{DAEEA9AD-488E-4842-838A-3E710A695A10}" srcOrd="1" destOrd="0" presId="urn:microsoft.com/office/officeart/2005/8/layout/hierarchy3"/>
    <dgm:cxn modelId="{2FDCAF89-A4EC-44B9-879C-5DD81F757A49}" type="presParOf" srcId="{4F51B10B-B87F-495A-B211-C931B11F18F5}" destId="{06820FA1-59BF-4ED2-8C11-4EB88035DAD2}" srcOrd="1" destOrd="0" presId="urn:microsoft.com/office/officeart/2005/8/layout/hierarchy3"/>
    <dgm:cxn modelId="{9B44914A-DD5C-4DC7-9AF3-AA96046D770D}" type="presParOf" srcId="{06820FA1-59BF-4ED2-8C11-4EB88035DAD2}" destId="{B5198F5F-18F7-4782-AB68-03BD25DC9507}" srcOrd="0" destOrd="0" presId="urn:microsoft.com/office/officeart/2005/8/layout/hierarchy3"/>
    <dgm:cxn modelId="{AEB382E5-D91C-4D21-9477-33D19FD1BC74}" type="presParOf" srcId="{06820FA1-59BF-4ED2-8C11-4EB88035DAD2}" destId="{7CC29F92-D164-4FCA-9280-3FD56ACC882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85F30-FCEF-4451-8A12-F99CBC85DC14}">
      <dsp:nvSpPr>
        <dsp:cNvPr id="0" name=""/>
        <dsp:cNvSpPr/>
      </dsp:nvSpPr>
      <dsp:spPr>
        <a:xfrm rot="5400000">
          <a:off x="1754549" y="1392383"/>
          <a:ext cx="1342506" cy="16906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8A0A8-56CE-4432-98B2-864FDFAC958F}">
      <dsp:nvSpPr>
        <dsp:cNvPr id="0" name=""/>
        <dsp:cNvSpPr/>
      </dsp:nvSpPr>
      <dsp:spPr>
        <a:xfrm>
          <a:off x="389169" y="182381"/>
          <a:ext cx="2389470" cy="127244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Потребность</a:t>
          </a:r>
        </a:p>
      </dsp:txBody>
      <dsp:txXfrm>
        <a:off x="451296" y="244508"/>
        <a:ext cx="2265216" cy="1148190"/>
      </dsp:txXfrm>
    </dsp:sp>
    <dsp:sp modelId="{58F1CB7B-6653-4275-A067-26834938BA27}">
      <dsp:nvSpPr>
        <dsp:cNvPr id="0" name=""/>
        <dsp:cNvSpPr/>
      </dsp:nvSpPr>
      <dsp:spPr>
        <a:xfrm>
          <a:off x="4026115" y="18079"/>
          <a:ext cx="1723174" cy="1340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828D6-91F1-4247-A6B6-13DF3A5FF6A8}">
      <dsp:nvSpPr>
        <dsp:cNvPr id="0" name=""/>
        <dsp:cNvSpPr/>
      </dsp:nvSpPr>
      <dsp:spPr>
        <a:xfrm rot="5400000">
          <a:off x="5044553" y="3063974"/>
          <a:ext cx="1407416" cy="16022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CC720-B47A-4FC6-80B2-7338C5767380}">
      <dsp:nvSpPr>
        <dsp:cNvPr id="0" name=""/>
        <dsp:cNvSpPr/>
      </dsp:nvSpPr>
      <dsp:spPr>
        <a:xfrm>
          <a:off x="3450997" y="1734179"/>
          <a:ext cx="2465049" cy="126013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Мотив</a:t>
          </a:r>
        </a:p>
      </dsp:txBody>
      <dsp:txXfrm>
        <a:off x="3512523" y="1795705"/>
        <a:ext cx="2341997" cy="1137087"/>
      </dsp:txXfrm>
    </dsp:sp>
    <dsp:sp modelId="{243D6A5D-C95F-42C4-AF1B-345681BB81D8}">
      <dsp:nvSpPr>
        <dsp:cNvPr id="0" name=""/>
        <dsp:cNvSpPr/>
      </dsp:nvSpPr>
      <dsp:spPr>
        <a:xfrm>
          <a:off x="6033123" y="1690394"/>
          <a:ext cx="1723174" cy="1340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92FAC-0CAE-44A3-A435-DD98F214D17D}">
      <dsp:nvSpPr>
        <dsp:cNvPr id="0" name=""/>
        <dsp:cNvSpPr/>
      </dsp:nvSpPr>
      <dsp:spPr>
        <a:xfrm>
          <a:off x="6683719" y="3360619"/>
          <a:ext cx="2369260" cy="131974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</a:rPr>
            <a:t>Действие</a:t>
          </a:r>
        </a:p>
      </dsp:txBody>
      <dsp:txXfrm>
        <a:off x="6748155" y="3425055"/>
        <a:ext cx="2240388" cy="1190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C48FA-6754-45C8-A682-05A3CF96449A}">
      <dsp:nvSpPr>
        <dsp:cNvPr id="0" name=""/>
        <dsp:cNvSpPr/>
      </dsp:nvSpPr>
      <dsp:spPr>
        <a:xfrm rot="5400000">
          <a:off x="4422689" y="310896"/>
          <a:ext cx="615855" cy="40242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600" kern="1200"/>
        </a:p>
      </dsp:txBody>
      <dsp:txXfrm rot="-5400000">
        <a:off x="4529404" y="223827"/>
        <a:ext cx="382780" cy="576565"/>
      </dsp:txXfrm>
    </dsp:sp>
    <dsp:sp modelId="{471DFF6E-A6AB-452B-9963-9E72A64645BC}">
      <dsp:nvSpPr>
        <dsp:cNvPr id="0" name=""/>
        <dsp:cNvSpPr/>
      </dsp:nvSpPr>
      <dsp:spPr>
        <a:xfrm>
          <a:off x="2120" y="1580"/>
          <a:ext cx="4527284" cy="102105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Цели</a:t>
          </a:r>
        </a:p>
      </dsp:txBody>
      <dsp:txXfrm>
        <a:off x="51964" y="51424"/>
        <a:ext cx="4427596" cy="921370"/>
      </dsp:txXfrm>
    </dsp:sp>
    <dsp:sp modelId="{98530B1F-9020-4939-866A-9EE761E60718}">
      <dsp:nvSpPr>
        <dsp:cNvPr id="0" name=""/>
        <dsp:cNvSpPr/>
      </dsp:nvSpPr>
      <dsp:spPr>
        <a:xfrm rot="5400000">
          <a:off x="4367661" y="1537740"/>
          <a:ext cx="725912" cy="402425"/>
        </a:xfrm>
        <a:prstGeom prst="round2SameRect">
          <a:avLst/>
        </a:prstGeom>
        <a:solidFill>
          <a:schemeClr val="accent2">
            <a:tint val="40000"/>
            <a:alpha val="90000"/>
            <a:hueOff val="-4916723"/>
            <a:satOff val="-2883"/>
            <a:lumOff val="-359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4916723"/>
              <a:satOff val="-2883"/>
              <a:lumOff val="-3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600" kern="1200"/>
        </a:p>
      </dsp:txBody>
      <dsp:txXfrm rot="-5400000">
        <a:off x="4529405" y="1395642"/>
        <a:ext cx="382780" cy="686622"/>
      </dsp:txXfrm>
    </dsp:sp>
    <dsp:sp modelId="{D62D2A28-0A91-4089-B360-06059BA9A139}">
      <dsp:nvSpPr>
        <dsp:cNvPr id="0" name=""/>
        <dsp:cNvSpPr/>
      </dsp:nvSpPr>
      <dsp:spPr>
        <a:xfrm>
          <a:off x="2120" y="1110712"/>
          <a:ext cx="4527284" cy="1256480"/>
        </a:xfrm>
        <a:prstGeom prst="roundRect">
          <a:avLst/>
        </a:prstGeom>
        <a:gradFill rotWithShape="0">
          <a:gsLst>
            <a:gs pos="0">
              <a:schemeClr val="accent2">
                <a:hueOff val="-4377215"/>
                <a:satOff val="-3950"/>
                <a:lumOff val="-881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4377215"/>
                <a:satOff val="-3950"/>
                <a:lumOff val="-881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Самостоятельность</a:t>
          </a:r>
        </a:p>
      </dsp:txBody>
      <dsp:txXfrm>
        <a:off x="63456" y="1172048"/>
        <a:ext cx="4404612" cy="1133808"/>
      </dsp:txXfrm>
    </dsp:sp>
    <dsp:sp modelId="{603C694F-4C08-4E00-B907-AF96A3F6B16F}">
      <dsp:nvSpPr>
        <dsp:cNvPr id="0" name=""/>
        <dsp:cNvSpPr/>
      </dsp:nvSpPr>
      <dsp:spPr>
        <a:xfrm rot="5400000">
          <a:off x="4397275" y="2832999"/>
          <a:ext cx="666684" cy="402425"/>
        </a:xfrm>
        <a:prstGeom prst="round2SameRect">
          <a:avLst/>
        </a:prstGeom>
        <a:solidFill>
          <a:schemeClr val="accent2">
            <a:tint val="40000"/>
            <a:alpha val="90000"/>
            <a:hueOff val="-9833447"/>
            <a:satOff val="-5766"/>
            <a:lumOff val="-71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9833447"/>
              <a:satOff val="-5766"/>
              <a:lumOff val="-7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600" kern="1200"/>
        </a:p>
      </dsp:txBody>
      <dsp:txXfrm rot="-5400000">
        <a:off x="4529405" y="2720515"/>
        <a:ext cx="382780" cy="627394"/>
      </dsp:txXfrm>
    </dsp:sp>
    <dsp:sp modelId="{66F80988-4DA9-44AC-BD44-CAFC79CF2B32}">
      <dsp:nvSpPr>
        <dsp:cNvPr id="0" name=""/>
        <dsp:cNvSpPr/>
      </dsp:nvSpPr>
      <dsp:spPr>
        <a:xfrm>
          <a:off x="2120" y="2455267"/>
          <a:ext cx="4527284" cy="1157890"/>
        </a:xfrm>
        <a:prstGeom prst="roundRect">
          <a:avLst/>
        </a:prstGeom>
        <a:gradFill rotWithShape="0">
          <a:gsLst>
            <a:gs pos="0">
              <a:schemeClr val="accent2">
                <a:hueOff val="-8754431"/>
                <a:satOff val="-7900"/>
                <a:lumOff val="-1762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8754431"/>
                <a:satOff val="-7900"/>
                <a:lumOff val="-1762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Прогнозирование</a:t>
          </a:r>
        </a:p>
      </dsp:txBody>
      <dsp:txXfrm>
        <a:off x="58644" y="2511791"/>
        <a:ext cx="4414236" cy="10448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E6A60-BF22-4A28-AB71-D6FBD55F6255}">
      <dsp:nvSpPr>
        <dsp:cNvPr id="0" name=""/>
        <dsp:cNvSpPr/>
      </dsp:nvSpPr>
      <dsp:spPr>
        <a:xfrm>
          <a:off x="560916" y="3874924"/>
          <a:ext cx="2349378" cy="1154179"/>
        </a:xfrm>
        <a:prstGeom prst="roundRect">
          <a:avLst>
            <a:gd name="adj" fmla="val 10000"/>
          </a:avLst>
        </a:prstGeom>
        <a:solidFill>
          <a:srgbClr val="052F61">
            <a:alpha val="69804"/>
          </a:srgb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noProof="0" dirty="0"/>
            <a:t>«Я стараюсь!»</a:t>
          </a:r>
        </a:p>
      </dsp:txBody>
      <dsp:txXfrm>
        <a:off x="594721" y="3908729"/>
        <a:ext cx="2281768" cy="1086569"/>
      </dsp:txXfrm>
    </dsp:sp>
    <dsp:sp modelId="{BBF534DB-5C7C-4508-A8A3-720B3945AF68}">
      <dsp:nvSpPr>
        <dsp:cNvPr id="0" name=""/>
        <dsp:cNvSpPr/>
      </dsp:nvSpPr>
      <dsp:spPr>
        <a:xfrm>
          <a:off x="221404" y="5029103"/>
          <a:ext cx="574450" cy="334148"/>
        </a:xfrm>
        <a:custGeom>
          <a:avLst/>
          <a:gdLst/>
          <a:ahLst/>
          <a:cxnLst/>
          <a:rect l="0" t="0" r="0" b="0"/>
          <a:pathLst>
            <a:path>
              <a:moveTo>
                <a:pt x="574450" y="0"/>
              </a:moveTo>
              <a:lnTo>
                <a:pt x="0" y="334148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E1D88-1704-4366-8415-80DDA39920D2}">
      <dsp:nvSpPr>
        <dsp:cNvPr id="0" name=""/>
        <dsp:cNvSpPr/>
      </dsp:nvSpPr>
      <dsp:spPr>
        <a:xfrm>
          <a:off x="221404" y="4973456"/>
          <a:ext cx="3150235" cy="779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rtlCol="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noProof="0" dirty="0"/>
            <a:t>-Мотивирует окружение</a:t>
          </a:r>
        </a:p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noProof="0" dirty="0"/>
            <a:t>-Интересные занятия</a:t>
          </a:r>
          <a:endParaRPr lang="ru-RU" sz="1800" kern="1200" noProof="0" dirty="0"/>
        </a:p>
      </dsp:txBody>
      <dsp:txXfrm>
        <a:off x="244237" y="4996289"/>
        <a:ext cx="3104569" cy="733925"/>
      </dsp:txXfrm>
    </dsp:sp>
    <dsp:sp modelId="{6FF0EC8A-23B1-41C4-A62B-2F13CC32819F}">
      <dsp:nvSpPr>
        <dsp:cNvPr id="0" name=""/>
        <dsp:cNvSpPr/>
      </dsp:nvSpPr>
      <dsp:spPr>
        <a:xfrm>
          <a:off x="3178776" y="437020"/>
          <a:ext cx="2314795" cy="1295543"/>
        </a:xfrm>
        <a:prstGeom prst="roundRect">
          <a:avLst>
            <a:gd name="adj" fmla="val 10000"/>
          </a:avLst>
        </a:prstGeom>
        <a:solidFill>
          <a:srgbClr val="7C0B62">
            <a:alpha val="69804"/>
          </a:srgb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noProof="0" dirty="0"/>
            <a:t>«У меня получается!»</a:t>
          </a:r>
          <a:endParaRPr lang="ru-RU" sz="2400" kern="1200" noProof="0" dirty="0"/>
        </a:p>
      </dsp:txBody>
      <dsp:txXfrm>
        <a:off x="3216721" y="474965"/>
        <a:ext cx="2238905" cy="1219653"/>
      </dsp:txXfrm>
    </dsp:sp>
    <dsp:sp modelId="{6C5F0676-2961-474B-BBB1-9A0AC71F42F2}">
      <dsp:nvSpPr>
        <dsp:cNvPr id="0" name=""/>
        <dsp:cNvSpPr/>
      </dsp:nvSpPr>
      <dsp:spPr>
        <a:xfrm>
          <a:off x="2658060" y="1732564"/>
          <a:ext cx="752195" cy="168510"/>
        </a:xfrm>
        <a:custGeom>
          <a:avLst/>
          <a:gdLst/>
          <a:ahLst/>
          <a:cxnLst/>
          <a:rect l="0" t="0" r="0" b="0"/>
          <a:pathLst>
            <a:path>
              <a:moveTo>
                <a:pt x="752195" y="0"/>
              </a:moveTo>
              <a:lnTo>
                <a:pt x="0" y="168510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0A876-0563-4AB6-B117-43754FE8A966}">
      <dsp:nvSpPr>
        <dsp:cNvPr id="0" name=""/>
        <dsp:cNvSpPr/>
      </dsp:nvSpPr>
      <dsp:spPr>
        <a:xfrm>
          <a:off x="2658060" y="1604903"/>
          <a:ext cx="2332851" cy="592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/>
            <a:t>Понимание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/>
            <a:t>Зачем, Что и Как.</a:t>
          </a:r>
        </a:p>
      </dsp:txBody>
      <dsp:txXfrm>
        <a:off x="2675409" y="1622252"/>
        <a:ext cx="2298153" cy="557644"/>
      </dsp:txXfrm>
    </dsp:sp>
    <dsp:sp modelId="{DC68E120-BA63-400C-B1ED-4D52C1E309EC}">
      <dsp:nvSpPr>
        <dsp:cNvPr id="0" name=""/>
        <dsp:cNvSpPr/>
      </dsp:nvSpPr>
      <dsp:spPr>
        <a:xfrm>
          <a:off x="5979552" y="3952377"/>
          <a:ext cx="2167401" cy="1350116"/>
        </a:xfrm>
        <a:prstGeom prst="roundRect">
          <a:avLst>
            <a:gd name="adj" fmla="val 10000"/>
          </a:avLst>
        </a:prstGeom>
        <a:solidFill>
          <a:srgbClr val="262626">
            <a:alpha val="69804"/>
          </a:srgb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noProof="0" dirty="0"/>
            <a:t>«Есть приятный результат!»</a:t>
          </a:r>
        </a:p>
      </dsp:txBody>
      <dsp:txXfrm>
        <a:off x="6019096" y="3991921"/>
        <a:ext cx="2088313" cy="1271028"/>
      </dsp:txXfrm>
    </dsp:sp>
    <dsp:sp modelId="{B5198F5F-18F7-4782-AB68-03BD25DC9507}">
      <dsp:nvSpPr>
        <dsp:cNvPr id="0" name=""/>
        <dsp:cNvSpPr/>
      </dsp:nvSpPr>
      <dsp:spPr>
        <a:xfrm>
          <a:off x="5683874" y="5302493"/>
          <a:ext cx="512417" cy="371820"/>
        </a:xfrm>
        <a:custGeom>
          <a:avLst/>
          <a:gdLst/>
          <a:ahLst/>
          <a:cxnLst/>
          <a:rect l="0" t="0" r="0" b="0"/>
          <a:pathLst>
            <a:path>
              <a:moveTo>
                <a:pt x="512417" y="0"/>
              </a:moveTo>
              <a:lnTo>
                <a:pt x="0" y="371820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29F92-D164-4FCA-9280-3FD56ACC8821}">
      <dsp:nvSpPr>
        <dsp:cNvPr id="0" name=""/>
        <dsp:cNvSpPr/>
      </dsp:nvSpPr>
      <dsp:spPr>
        <a:xfrm>
          <a:off x="5683874" y="5292337"/>
          <a:ext cx="1778677" cy="763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/>
            <a:t>Объективная оценка достижений</a:t>
          </a:r>
        </a:p>
      </dsp:txBody>
      <dsp:txXfrm>
        <a:off x="5706249" y="5314712"/>
        <a:ext cx="1733927" cy="719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87732BA-FD79-4293-9166-CE92219A2F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C72961-AE7A-4CA3-B36C-A7658E84B1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62589-9C77-43C9-B8E3-1F984BB96071}" type="datetime1">
              <a:rPr lang="ru-RU" smtClean="0"/>
              <a:t>15.02.2021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D77C49-2DC1-48E9-8724-A5E73F5E5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BD5F79-A572-4927-9862-1AE0DC47C7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5ED9C-3110-43B1-8E9C-7B5F6033C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12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43DBD-EC87-4246-96B7-D3976C972DD6}" type="datetime1">
              <a:rPr lang="ru-RU" smtClean="0"/>
              <a:pPr/>
              <a:t>15.02.2021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135A-D861-4CA7-AB47-58660F9863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715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E135A-D861-4CA7-AB47-58660F9863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07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E135A-D861-4CA7-AB47-58660F98634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0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E135A-D861-4CA7-AB47-58660F98634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7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E135A-D861-4CA7-AB47-58660F98634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07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E135A-D861-4CA7-AB47-58660F98634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07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E135A-D861-4CA7-AB47-58660F98634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07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E135A-D861-4CA7-AB47-58660F98634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03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E135A-D861-4CA7-AB47-58660F9863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07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E135A-D861-4CA7-AB47-58660F9863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0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E135A-D861-4CA7-AB47-58660F9863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0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E135A-D861-4CA7-AB47-58660F9863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07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E135A-D861-4CA7-AB47-58660F9863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07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E135A-D861-4CA7-AB47-58660F98634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07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E135A-D861-4CA7-AB47-58660F98634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32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E135A-D861-4CA7-AB47-58660F98634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0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7D3DEF-1C25-4F01-AC93-ADFEC30ACB09}" type="datetime1">
              <a:rPr lang="ru-RU" noProof="0" smtClean="0"/>
              <a:t>15.02.2021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 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 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 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 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Рисунок 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6" name="Текст 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327165-00A0-40B8-B7C7-4F7B22E3F4CD}" type="datetime1">
              <a:rPr lang="ru-RU" noProof="0" smtClean="0"/>
              <a:t>15.02.2021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8F18C-3430-4E19-B73A-80EC8D47C117}" type="datetime1">
              <a:rPr lang="ru-RU" noProof="0" smtClean="0"/>
              <a:t>15.02.2021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DAB31A-A78E-4737-8C28-5A28904F5ECA}" type="datetime1">
              <a:rPr lang="ru-RU" noProof="0" smtClean="0"/>
              <a:t>15.02.2021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Надпись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78594-5876-424E-8C24-33A7CACB8897}" type="datetime1">
              <a:rPr lang="ru-RU" noProof="0" smtClean="0"/>
              <a:t>15.02.2021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6B8C76-E49D-4149-97A3-F6B41A518336}" type="datetime1">
              <a:rPr lang="ru-RU" noProof="0" smtClean="0"/>
              <a:t>15.02.2021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Надпись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2" name="Надпись 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F24CC4-47F8-407A-8F27-C7B988749C9B}" type="datetime1">
              <a:rPr lang="ru-RU" noProof="0" smtClean="0"/>
              <a:t>15.02.2021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211429-F012-4D04-A8BE-EFFF783DD1DE}" type="datetime1">
              <a:rPr lang="ru-RU" noProof="0" smtClean="0"/>
              <a:t>15.02.2021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1B82CB-C98A-4164-BB76-142385A1F633}" type="datetime1">
              <a:rPr lang="ru-RU" noProof="0" smtClean="0"/>
              <a:t>15.02.2021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766CDE-F428-428C-9EB4-219B0A061A50}" type="datetime1">
              <a:rPr lang="ru-RU" noProof="0" smtClean="0"/>
              <a:t>15.02.2021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078A1C-C315-47C2-92D9-AA670EF1F0EF}" type="datetime1">
              <a:rPr lang="ru-RU" noProof="0" smtClean="0"/>
              <a:t>15.02.2021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8567DE-B30C-4D31-B422-2D88B7B4D5A7}" type="datetime1">
              <a:rPr lang="ru-RU" noProof="0" smtClean="0"/>
              <a:t>15.02.2021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2B7879-91BA-4412-BA42-9A56B6976849}" type="datetime1">
              <a:rPr lang="ru-RU" noProof="0" smtClean="0"/>
              <a:t>15.02.2021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1E44A3-9D7A-433D-B983-552F873849A2}" type="datetime1">
              <a:rPr lang="ru-RU" noProof="0" smtClean="0"/>
              <a:t>15.02.2021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A41C06-477C-4C70-8A18-DDB8ACA0B624}" type="datetime1">
              <a:rPr lang="ru-RU" noProof="0" smtClean="0"/>
              <a:t>15.02.2021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7465B7-B128-42AB-855A-09921B329926}" type="datetime1">
              <a:rPr lang="ru-RU" noProof="0" smtClean="0"/>
              <a:t>15.02.2021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934BAB-1110-4A6E-9F4C-2592B85CEFCB}" type="datetime1">
              <a:rPr lang="ru-RU" noProof="0" smtClean="0"/>
              <a:t>15.02.2021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 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 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4430EE06-7E41-4C20-BC06-52483DA8DA5C}" type="datetime1">
              <a:rPr lang="ru-RU" noProof="0" smtClean="0"/>
              <a:t>15.02.2021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ppmsp-mosk-spb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cppmspclub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jpg"/><Relationship Id="rId4" Type="http://schemas.microsoft.com/office/2007/relationships/hdphoto" Target="../media/hdphoto4.wdp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hdphoto" Target="../media/hdphoto4.wdp"/><Relationship Id="rId4" Type="http://schemas.openxmlformats.org/officeDocument/2006/relationships/diagramData" Target="../diagrams/data3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FE23DAC-FEBB-4635-9663-A4BE2A9702D1}"/>
              </a:ext>
            </a:extLst>
          </p:cNvPr>
          <p:cNvGrpSpPr/>
          <p:nvPr/>
        </p:nvGrpSpPr>
        <p:grpSpPr>
          <a:xfrm>
            <a:off x="2225040" y="2442738"/>
            <a:ext cx="4876800" cy="3931920"/>
            <a:chOff x="1879600" y="2326640"/>
            <a:chExt cx="4876800" cy="3931920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4B86DDF1-26C0-4C6B-8345-8AA12119B5E2}"/>
                </a:ext>
              </a:extLst>
            </p:cNvPr>
            <p:cNvSpPr/>
            <p:nvPr/>
          </p:nvSpPr>
          <p:spPr>
            <a:xfrm>
              <a:off x="1879600" y="2326640"/>
              <a:ext cx="4876800" cy="3931920"/>
            </a:xfrm>
            <a:custGeom>
              <a:avLst/>
              <a:gdLst>
                <a:gd name="connsiteX0" fmla="*/ 0 w 4876800"/>
                <a:gd name="connsiteY0" fmla="*/ 477520 h 3931920"/>
                <a:gd name="connsiteX1" fmla="*/ 447040 w 4876800"/>
                <a:gd name="connsiteY1" fmla="*/ 30480 h 3931920"/>
                <a:gd name="connsiteX2" fmla="*/ 4856480 w 4876800"/>
                <a:gd name="connsiteY2" fmla="*/ 0 h 3931920"/>
                <a:gd name="connsiteX3" fmla="*/ 4876800 w 4876800"/>
                <a:gd name="connsiteY3" fmla="*/ 3403600 h 3931920"/>
                <a:gd name="connsiteX4" fmla="*/ 4866640 w 4876800"/>
                <a:gd name="connsiteY4" fmla="*/ 3535680 h 3931920"/>
                <a:gd name="connsiteX5" fmla="*/ 4409440 w 4876800"/>
                <a:gd name="connsiteY5" fmla="*/ 3931920 h 3931920"/>
                <a:gd name="connsiteX6" fmla="*/ 40640 w 4876800"/>
                <a:gd name="connsiteY6" fmla="*/ 3931920 h 3931920"/>
                <a:gd name="connsiteX7" fmla="*/ 0 w 4876800"/>
                <a:gd name="connsiteY7" fmla="*/ 477520 h 393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6800" h="3931920">
                  <a:moveTo>
                    <a:pt x="0" y="477520"/>
                  </a:moveTo>
                  <a:lnTo>
                    <a:pt x="447040" y="30480"/>
                  </a:lnTo>
                  <a:lnTo>
                    <a:pt x="4856480" y="0"/>
                  </a:lnTo>
                  <a:lnTo>
                    <a:pt x="4876800" y="3403600"/>
                  </a:lnTo>
                  <a:lnTo>
                    <a:pt x="4866640" y="3535680"/>
                  </a:lnTo>
                  <a:lnTo>
                    <a:pt x="4409440" y="3931920"/>
                  </a:lnTo>
                  <a:lnTo>
                    <a:pt x="40640" y="3931920"/>
                  </a:lnTo>
                  <a:lnTo>
                    <a:pt x="0" y="47752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 4" descr="Учащийся, пишущий за столом">
              <a:extLst>
                <a:ext uri="{FF2B5EF4-FFF2-40B4-BE49-F238E27FC236}">
                  <a16:creationId xmlns:a16="http://schemas.microsoft.com/office/drawing/2014/main" id="{A6132C6F-BD43-45F3-8C31-917475CFC9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725" r="476" b="1"/>
            <a:stretch/>
          </p:blipFill>
          <p:spPr>
            <a:xfrm>
              <a:off x="1993537" y="2442738"/>
              <a:ext cx="4663440" cy="3700710"/>
            </a:xfrm>
            <a:custGeom>
              <a:avLst/>
              <a:gdLst>
                <a:gd name="connsiteX0" fmla="*/ 534609 w 6245352"/>
                <a:gd name="connsiteY0" fmla="*/ 0 h 4956048"/>
                <a:gd name="connsiteX1" fmla="*/ 6245352 w 6245352"/>
                <a:gd name="connsiteY1" fmla="*/ 0 h 4956048"/>
                <a:gd name="connsiteX2" fmla="*/ 6245352 w 6245352"/>
                <a:gd name="connsiteY2" fmla="*/ 4421439 h 4956048"/>
                <a:gd name="connsiteX3" fmla="*/ 5710743 w 6245352"/>
                <a:gd name="connsiteY3" fmla="*/ 4956048 h 4956048"/>
                <a:gd name="connsiteX4" fmla="*/ 0 w 6245352"/>
                <a:gd name="connsiteY4" fmla="*/ 4956048 h 4956048"/>
                <a:gd name="connsiteX5" fmla="*/ 0 w 6245352"/>
                <a:gd name="connsiteY5" fmla="*/ 534609 h 495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5352" h="4956048">
                  <a:moveTo>
                    <a:pt x="534609" y="0"/>
                  </a:moveTo>
                  <a:lnTo>
                    <a:pt x="6245352" y="0"/>
                  </a:lnTo>
                  <a:lnTo>
                    <a:pt x="6245352" y="4421439"/>
                  </a:lnTo>
                  <a:lnTo>
                    <a:pt x="5710743" y="4956048"/>
                  </a:lnTo>
                  <a:lnTo>
                    <a:pt x="0" y="4956048"/>
                  </a:lnTo>
                  <a:lnTo>
                    <a:pt x="0" y="534609"/>
                  </a:lnTo>
                  <a:close/>
                </a:path>
              </a:pathLst>
            </a:custGeom>
          </p:spPr>
        </p:pic>
      </p:grp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3B2C08D-4552-4F34-B337-DB516A68E07E}"/>
              </a:ext>
            </a:extLst>
          </p:cNvPr>
          <p:cNvSpPr txBox="1">
            <a:spLocks/>
          </p:cNvSpPr>
          <p:nvPr/>
        </p:nvSpPr>
        <p:spPr>
          <a:xfrm>
            <a:off x="119017" y="-357890"/>
            <a:ext cx="9103360" cy="219766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/>
              <a:t>«Ребенок не хочет учиться!»</a:t>
            </a:r>
          </a:p>
        </p:txBody>
      </p:sp>
      <p:sp>
        <p:nvSpPr>
          <p:cNvPr id="6" name="Подзаголовок 2">
            <a:extLst>
              <a:ext uri="{FF2B5EF4-FFF2-40B4-BE49-F238E27FC236}">
                <a16:creationId xmlns:a16="http://schemas.microsoft.com/office/drawing/2014/main" id="{93481071-64EB-425F-B4DD-F7482E803B87}"/>
              </a:ext>
            </a:extLst>
          </p:cNvPr>
          <p:cNvSpPr txBox="1">
            <a:spLocks/>
          </p:cNvSpPr>
          <p:nvPr/>
        </p:nvSpPr>
        <p:spPr>
          <a:xfrm>
            <a:off x="1424577" y="740942"/>
            <a:ext cx="6492240" cy="1701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/>
              <a:t>Секреты учебной мотивации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DDDEEC-B74D-41B1-A02B-578DFEE73269}"/>
              </a:ext>
            </a:extLst>
          </p:cNvPr>
          <p:cNvSpPr/>
          <p:nvPr/>
        </p:nvSpPr>
        <p:spPr>
          <a:xfrm>
            <a:off x="9006041" y="1253447"/>
            <a:ext cx="2866490" cy="414394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ГБУ ДО ЦППМСП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Московского района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Санкт-Петербург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пл.Чернышевского</a:t>
            </a:r>
            <a:r>
              <a:rPr lang="ru-RU" dirty="0">
                <a:solidFill>
                  <a:schemeClr val="bg1"/>
                </a:solidFill>
              </a:rPr>
              <a:t>, д.8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Тел. 246-20-55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3"/>
              </a:rPr>
              <a:t>http://cppmsp-mosk-spb.ru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hlinkClick r:id="rId4"/>
              </a:rPr>
              <a:t>https://vk.com/cppmspclub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4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 2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 2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 30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9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33" name="Группа 32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s://e7.pngegg.com/pngimages/251/129/png-clipart-man-wearing-backpack-illustration-student-euclidean-backpack-of-high-school-students-child-school-supplie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9444" l="10000" r="90000">
                        <a14:foregroundMark x1="45556" y1="23778" x2="50778" y2="26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95" y="2320804"/>
            <a:ext cx="3225176" cy="322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1907143"/>
              </p:ext>
            </p:extLst>
          </p:nvPr>
        </p:nvGraphicFramePr>
        <p:xfrm>
          <a:off x="3629025" y="2045147"/>
          <a:ext cx="493395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Объект 5" descr="Книги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10"/>
          <a:srcRect l="31381" r="31381"/>
          <a:stretch/>
        </p:blipFill>
        <p:spPr>
          <a:xfrm>
            <a:off x="8354282" y="1"/>
            <a:ext cx="3837718" cy="685799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7" name="Стрелка вправо с вырезом 6"/>
          <p:cNvSpPr/>
          <p:nvPr/>
        </p:nvSpPr>
        <p:spPr>
          <a:xfrm>
            <a:off x="2049516" y="3500094"/>
            <a:ext cx="1418897" cy="609743"/>
          </a:xfrm>
          <a:prstGeom prst="notched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ъект 1"/>
          <p:cNvSpPr txBox="1">
            <a:spLocks/>
          </p:cNvSpPr>
          <p:nvPr/>
        </p:nvSpPr>
        <p:spPr>
          <a:xfrm rot="397401">
            <a:off x="1684222" y="858996"/>
            <a:ext cx="5629859" cy="2219031"/>
          </a:xfrm>
          <a:prstGeom prst="rect">
            <a:avLst/>
          </a:prstGeom>
          <a:ln>
            <a:noFill/>
          </a:ln>
        </p:spPr>
        <p:txBody>
          <a:bodyPr spcFirstLastPara="1" vert="horz" lIns="91440" tIns="45720" rIns="91440" bIns="45720" numCol="1" rtlCol="0" anchor="ctr">
            <a:prstTxWarp prst="textCircle">
              <a:avLst/>
            </a:prstTxWarp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ЗАЧЕМ</a:t>
            </a:r>
            <a:r>
              <a:rPr lang="ru-RU" sz="4000" dirty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ЭТО ДЕЛАЮ?</a:t>
            </a:r>
          </a:p>
        </p:txBody>
      </p:sp>
    </p:spTree>
    <p:extLst>
      <p:ext uri="{BB962C8B-B14F-4D97-AF65-F5344CB8AC3E}">
        <p14:creationId xmlns:p14="http://schemas.microsoft.com/office/powerpoint/2010/main" val="58172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 2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 2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 30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9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6" name="Объект 5" descr="Книги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1381" r="31381"/>
          <a:stretch/>
        </p:blipFill>
        <p:spPr>
          <a:xfrm>
            <a:off x="8354282" y="1"/>
            <a:ext cx="3837718" cy="685799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3" name="Группа 32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Объект 8" descr="Схема">
            <a:extLst>
              <a:ext uri="{FF2B5EF4-FFF2-40B4-BE49-F238E27FC236}">
                <a16:creationId xmlns:a16="http://schemas.microsoft.com/office/drawing/2014/main" id="{8EDEA472-192B-4242-9F8A-CF2C98BFB3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6023823"/>
              </p:ext>
            </p:extLst>
          </p:nvPr>
        </p:nvGraphicFramePr>
        <p:xfrm>
          <a:off x="0" y="115910"/>
          <a:ext cx="8332631" cy="6742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https://e7.pngegg.com/pngimages/251/129/png-clipart-man-wearing-backpack-illustration-student-euclidean-backpack-of-high-school-students-child-school-supplies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6" b="99444" l="10000" r="90000">
                        <a14:foregroundMark x1="45556" y1="23778" x2="50778" y2="26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71" y="2403307"/>
            <a:ext cx="2945675" cy="294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Круговая стрелка 29"/>
          <p:cNvSpPr/>
          <p:nvPr/>
        </p:nvSpPr>
        <p:spPr>
          <a:xfrm rot="18007260">
            <a:off x="1400263" y="1410935"/>
            <a:ext cx="2820554" cy="2620562"/>
          </a:xfrm>
          <a:prstGeom prst="circularArrow">
            <a:avLst>
              <a:gd name="adj1" fmla="val 3741"/>
              <a:gd name="adj2" fmla="val 960015"/>
              <a:gd name="adj3" fmla="val 19111103"/>
              <a:gd name="adj4" fmla="val 10577673"/>
              <a:gd name="adj5" fmla="val 7098"/>
            </a:avLst>
          </a:prstGeom>
          <a:solidFill>
            <a:srgbClr val="4AA8E7">
              <a:alpha val="74118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Круговая стрелка 31"/>
          <p:cNvSpPr/>
          <p:nvPr/>
        </p:nvSpPr>
        <p:spPr>
          <a:xfrm rot="776337" flipH="1" flipV="1">
            <a:off x="2915879" y="2796971"/>
            <a:ext cx="3143981" cy="3042055"/>
          </a:xfrm>
          <a:prstGeom prst="circularArrow">
            <a:avLst>
              <a:gd name="adj1" fmla="val 2922"/>
              <a:gd name="adj2" fmla="val 848766"/>
              <a:gd name="adj3" fmla="val 19102480"/>
              <a:gd name="adj4" fmla="val 10846758"/>
              <a:gd name="adj5" fmla="val 7245"/>
            </a:avLst>
          </a:prstGeom>
          <a:solidFill>
            <a:srgbClr val="4AA8E7">
              <a:alpha val="74118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Круговая стрелка 38"/>
          <p:cNvSpPr/>
          <p:nvPr/>
        </p:nvSpPr>
        <p:spPr>
          <a:xfrm rot="16200000" flipH="1" flipV="1">
            <a:off x="4422175" y="1249079"/>
            <a:ext cx="2820554" cy="2689167"/>
          </a:xfrm>
          <a:prstGeom prst="circularArrow">
            <a:avLst>
              <a:gd name="adj1" fmla="val 3741"/>
              <a:gd name="adj2" fmla="val 784677"/>
              <a:gd name="adj3" fmla="val 19111103"/>
              <a:gd name="adj4" fmla="val 10717742"/>
              <a:gd name="adj5" fmla="val 7098"/>
            </a:avLst>
          </a:prstGeom>
          <a:solidFill>
            <a:srgbClr val="4AA8E7">
              <a:alpha val="74118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8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 65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9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240" y="598244"/>
            <a:ext cx="4487840" cy="219766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rtl="0"/>
            <a:r>
              <a:rPr lang="ru-RU" sz="5400" dirty="0"/>
              <a:t>Ваши вопросы</a:t>
            </a:r>
          </a:p>
        </p:txBody>
      </p:sp>
      <p:grpSp>
        <p:nvGrpSpPr>
          <p:cNvPr id="70" name="Группа 69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s://ci5.googleusercontent.com/proxy/wApgvxd_b6VAXL_c7ZggQ_ref5-s-tI1yJDqzyNZpVsB-oTjZCjqa2-l9fG3CHGPe4QdTEkx7lSk-RwtB1cRm8KayhZuwd8jeqpO3yIbrFsgawNsuG4cUv5e9CATIPxDdEYsxttV2g1qf04=s0-d-e1-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01" y="0"/>
            <a:ext cx="5719696" cy="571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Объект 5" descr="Учащийся, пишущий за столом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41" r="5241"/>
          <a:stretch/>
        </p:blipFill>
        <p:spPr>
          <a:xfrm>
            <a:off x="714303" y="3071237"/>
            <a:ext cx="4853354" cy="361112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44942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 2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 2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 30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9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33" name="Группа 32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https://fsd.multiurok.ru/html/2018/05/22/s_5b03fd0b3173b/906023_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472" b="97778" l="28125" r="45000">
                        <a14:foregroundMark x1="30312" y1="94306" x2="31771" y2="81389"/>
                        <a14:foregroundMark x1="41250" y1="94583" x2="40313" y2="823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89" t="12693" r="52832"/>
          <a:stretch/>
        </p:blipFill>
        <p:spPr bwMode="auto">
          <a:xfrm>
            <a:off x="10855762" y="901523"/>
            <a:ext cx="1147515" cy="37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e7.pngegg.com/pngimages/251/129/png-clipart-man-wearing-backpack-illustration-student-euclidean-backpack-of-high-school-students-child-school-supplies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9444" l="10000" r="90000">
                        <a14:foregroundMark x1="45556" y1="23778" x2="50778" y2="26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8234" y="3122693"/>
            <a:ext cx="3626907" cy="36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 txBox="1">
            <a:spLocks/>
          </p:cNvSpPr>
          <p:nvPr/>
        </p:nvSpPr>
        <p:spPr>
          <a:xfrm>
            <a:off x="1379383" y="244182"/>
            <a:ext cx="9318514" cy="11351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Практика </a:t>
            </a:r>
          </a:p>
          <a:p>
            <a:pPr algn="ctr"/>
            <a:r>
              <a:rPr lang="ru-RU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«самый </a:t>
            </a:r>
            <a:r>
              <a:rPr lang="ru-RU" cap="none" dirty="0">
                <a:ln w="317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ЗАМОТИВИРОВАННЫЙ</a:t>
            </a:r>
            <a:r>
              <a:rPr lang="ru-RU" cap="none" dirty="0">
                <a:ln w="3175" cmpd="sng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ребенок»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760468"/>
              </p:ext>
            </p:extLst>
          </p:nvPr>
        </p:nvGraphicFramePr>
        <p:xfrm>
          <a:off x="1531449" y="1600808"/>
          <a:ext cx="9324313" cy="4806264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601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3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933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600" kern="50" dirty="0">
                          <a:effectLst/>
                        </a:rPr>
                        <a:t>Несимпатичный</a:t>
                      </a:r>
                      <a:endParaRPr lang="ru-RU" sz="2600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 dirty="0">
                          <a:effectLst/>
                        </a:rPr>
                        <a:t>-1</a:t>
                      </a:r>
                      <a:endParaRPr lang="ru-RU" sz="2600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 dirty="0">
                          <a:effectLst/>
                        </a:rPr>
                        <a:t>0</a:t>
                      </a:r>
                      <a:endParaRPr lang="ru-RU" sz="2600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 dirty="0">
                          <a:effectLst/>
                        </a:rPr>
                        <a:t>+1</a:t>
                      </a:r>
                      <a:endParaRPr lang="ru-RU" sz="2600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600" kern="50" dirty="0">
                          <a:effectLst/>
                        </a:rPr>
                        <a:t>Симпатичный</a:t>
                      </a:r>
                      <a:endParaRPr lang="ru-RU" sz="2600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933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600" kern="50" dirty="0">
                          <a:effectLst/>
                        </a:rPr>
                        <a:t>Злой</a:t>
                      </a:r>
                      <a:endParaRPr lang="ru-RU" sz="2600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 dirty="0">
                          <a:effectLst/>
                        </a:rPr>
                        <a:t>-1</a:t>
                      </a:r>
                      <a:endParaRPr lang="ru-RU" sz="2600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 dirty="0">
                          <a:effectLst/>
                        </a:rPr>
                        <a:t>0</a:t>
                      </a:r>
                      <a:endParaRPr lang="ru-RU" sz="2600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 dirty="0">
                          <a:effectLst/>
                        </a:rPr>
                        <a:t>+1</a:t>
                      </a:r>
                      <a:endParaRPr lang="ru-RU" sz="2600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600" b="1" kern="50" dirty="0">
                          <a:effectLst/>
                        </a:rPr>
                        <a:t>Добрый</a:t>
                      </a:r>
                      <a:endParaRPr lang="ru-RU" sz="2600" b="1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933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Безответственный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 dirty="0">
                          <a:effectLst/>
                        </a:rPr>
                        <a:t>-1</a:t>
                      </a:r>
                      <a:endParaRPr lang="ru-RU" sz="2600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0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+1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600" b="1" kern="50" dirty="0">
                          <a:effectLst/>
                        </a:rPr>
                        <a:t>Обязательный</a:t>
                      </a:r>
                      <a:endParaRPr lang="ru-RU" sz="2600" b="1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933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600" kern="50" dirty="0">
                          <a:effectLst/>
                        </a:rPr>
                        <a:t>Глупый</a:t>
                      </a:r>
                      <a:endParaRPr lang="ru-RU" sz="2600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 dirty="0">
                          <a:effectLst/>
                        </a:rPr>
                        <a:t>-1</a:t>
                      </a:r>
                      <a:endParaRPr lang="ru-RU" sz="2600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0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+1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600" b="1" kern="50">
                          <a:effectLst/>
                        </a:rPr>
                        <a:t>Умный</a:t>
                      </a:r>
                      <a:endParaRPr lang="ru-RU" sz="2600" b="1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933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Равнодушный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 dirty="0">
                          <a:effectLst/>
                        </a:rPr>
                        <a:t>-1</a:t>
                      </a:r>
                      <a:endParaRPr lang="ru-RU" sz="2600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0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+1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600" b="1" kern="50" dirty="0">
                          <a:effectLst/>
                        </a:rPr>
                        <a:t>Отзывчивый</a:t>
                      </a:r>
                      <a:endParaRPr lang="ru-RU" sz="2600" b="1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933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Невнимательный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-1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0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+1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600" b="1" kern="50">
                          <a:effectLst/>
                        </a:rPr>
                        <a:t>Собранный</a:t>
                      </a:r>
                      <a:endParaRPr lang="ru-RU" sz="2600" b="1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933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Безвольный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 dirty="0">
                          <a:effectLst/>
                        </a:rPr>
                        <a:t>-1</a:t>
                      </a:r>
                      <a:endParaRPr lang="ru-RU" sz="2600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0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+1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600" b="1" kern="50" dirty="0">
                          <a:effectLst/>
                        </a:rPr>
                        <a:t>Целеустремлённый</a:t>
                      </a:r>
                      <a:endParaRPr lang="ru-RU" sz="2600" b="1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933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Невоспитанный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-1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 dirty="0">
                          <a:effectLst/>
                        </a:rPr>
                        <a:t>0</a:t>
                      </a:r>
                      <a:endParaRPr lang="ru-RU" sz="2600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+1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600" b="1" kern="50" dirty="0">
                          <a:effectLst/>
                        </a:rPr>
                        <a:t>Воспитанный</a:t>
                      </a:r>
                      <a:endParaRPr lang="ru-RU" sz="2600" b="1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3867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Ничем не интересующийся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-1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 dirty="0">
                          <a:effectLst/>
                        </a:rPr>
                        <a:t>0</a:t>
                      </a:r>
                      <a:endParaRPr lang="ru-RU" sz="2600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 dirty="0">
                          <a:effectLst/>
                        </a:rPr>
                        <a:t>+1</a:t>
                      </a:r>
                      <a:endParaRPr lang="ru-RU" sz="2600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600" b="1" kern="50" dirty="0">
                          <a:effectLst/>
                        </a:rPr>
                        <a:t>Увлечённый</a:t>
                      </a:r>
                      <a:endParaRPr lang="ru-RU" sz="2600" b="1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933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Неудачливый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-1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>
                          <a:effectLst/>
                        </a:rPr>
                        <a:t>0</a:t>
                      </a:r>
                      <a:endParaRPr lang="ru-RU" sz="2600" kern="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2600" kern="50" dirty="0">
                          <a:effectLst/>
                        </a:rPr>
                        <a:t>+1</a:t>
                      </a:r>
                      <a:endParaRPr lang="ru-RU" sz="2600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2600" b="1" kern="50" dirty="0">
                          <a:effectLst/>
                        </a:rPr>
                        <a:t>Успешный</a:t>
                      </a:r>
                      <a:endParaRPr lang="ru-RU" sz="2600" b="1" kern="5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95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 2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 2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 30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9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32" name="Объект 5" descr="Книги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7" r="28297"/>
          <a:stretch/>
        </p:blipFill>
        <p:spPr>
          <a:xfrm>
            <a:off x="0" y="1"/>
            <a:ext cx="4985593" cy="685799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3" name="Группа 32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256376" y="1719140"/>
            <a:ext cx="6725417" cy="498120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Clr>
                <a:srgbClr val="002060"/>
              </a:buClr>
            </a:pPr>
            <a:r>
              <a:rPr lang="ru-RU" sz="2400" b="1" dirty="0">
                <a:solidFill>
                  <a:schemeClr val="tx1"/>
                </a:solidFill>
              </a:rPr>
              <a:t> Анна Быкова. </a:t>
            </a:r>
            <a:r>
              <a:rPr lang="ru-RU" sz="2400" dirty="0">
                <a:solidFill>
                  <a:srgbClr val="002060"/>
                </a:solidFill>
              </a:rPr>
              <a:t>Самостоятельный ребенок, или Как стать «ленивой мамой»</a:t>
            </a:r>
          </a:p>
          <a:p>
            <a:pPr>
              <a:lnSpc>
                <a:spcPct val="70000"/>
              </a:lnSpc>
              <a:buClr>
                <a:srgbClr val="002060"/>
              </a:buClr>
            </a:pPr>
            <a:r>
              <a:rPr lang="ru-RU" sz="2400" b="1" dirty="0" err="1">
                <a:solidFill>
                  <a:schemeClr val="tx1"/>
                </a:solidFill>
              </a:rPr>
              <a:t>Малкольм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Гладуэлл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dirty="0">
                <a:solidFill>
                  <a:srgbClr val="002060"/>
                </a:solidFill>
              </a:rPr>
              <a:t>Гении и аутсайдеры</a:t>
            </a:r>
          </a:p>
          <a:p>
            <a:pPr>
              <a:lnSpc>
                <a:spcPct val="70000"/>
              </a:lnSpc>
              <a:buClr>
                <a:srgbClr val="002060"/>
              </a:buClr>
            </a:pPr>
            <a:r>
              <a:rPr lang="ru-RU" sz="2400" b="1" dirty="0">
                <a:solidFill>
                  <a:schemeClr val="tx1"/>
                </a:solidFill>
              </a:rPr>
              <a:t>Мария Колосова. </a:t>
            </a:r>
            <a:r>
              <a:rPr lang="ru-RU" sz="2400" dirty="0">
                <a:solidFill>
                  <a:srgbClr val="002060"/>
                </a:solidFill>
              </a:rPr>
              <a:t>Я хочу, чтобы ты был счастлив!</a:t>
            </a:r>
          </a:p>
          <a:p>
            <a:pPr>
              <a:lnSpc>
                <a:spcPct val="70000"/>
              </a:lnSpc>
              <a:buClr>
                <a:srgbClr val="002060"/>
              </a:buClr>
            </a:pPr>
            <a:r>
              <a:rPr lang="ru-RU" sz="2400" b="1" dirty="0">
                <a:solidFill>
                  <a:schemeClr val="tx1"/>
                </a:solidFill>
              </a:rPr>
              <a:t>Уильям </a:t>
            </a:r>
            <a:r>
              <a:rPr lang="ru-RU" sz="2400" b="1" dirty="0" err="1">
                <a:solidFill>
                  <a:schemeClr val="tx1"/>
                </a:solidFill>
              </a:rPr>
              <a:t>Стиксруд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Нед</a:t>
            </a:r>
            <a:r>
              <a:rPr lang="ru-RU" sz="2400" b="1" dirty="0">
                <a:solidFill>
                  <a:schemeClr val="tx1"/>
                </a:solidFill>
              </a:rPr>
              <a:t> Джонсон. </a:t>
            </a:r>
            <a:r>
              <a:rPr lang="ru-RU" sz="2400" dirty="0">
                <a:solidFill>
                  <a:srgbClr val="002060"/>
                </a:solidFill>
              </a:rPr>
              <a:t>Самостоятельные дети</a:t>
            </a:r>
          </a:p>
          <a:p>
            <a:pPr>
              <a:lnSpc>
                <a:spcPct val="70000"/>
              </a:lnSpc>
              <a:buClr>
                <a:srgbClr val="002060"/>
              </a:buClr>
            </a:pPr>
            <a:r>
              <a:rPr lang="ru-RU" sz="2400" b="1" dirty="0" err="1">
                <a:solidFill>
                  <a:schemeClr val="tx1"/>
                </a:solidFill>
              </a:rPr>
              <a:t>Хэл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Элрод</a:t>
            </a:r>
            <a:r>
              <a:rPr lang="ru-RU" sz="2400" b="1" dirty="0">
                <a:solidFill>
                  <a:schemeClr val="tx1"/>
                </a:solidFill>
              </a:rPr>
              <a:t>, Майкл Маккарти, </a:t>
            </a:r>
            <a:r>
              <a:rPr lang="ru-RU" sz="2400" b="1" dirty="0" err="1">
                <a:solidFill>
                  <a:schemeClr val="tx1"/>
                </a:solidFill>
              </a:rPr>
              <a:t>Линдси</a:t>
            </a:r>
            <a:r>
              <a:rPr lang="ru-RU" sz="2400" b="1" dirty="0">
                <a:solidFill>
                  <a:schemeClr val="tx1"/>
                </a:solidFill>
              </a:rPr>
              <a:t> Маккарти. </a:t>
            </a:r>
            <a:r>
              <a:rPr lang="ru-RU" sz="2400" dirty="0">
                <a:solidFill>
                  <a:srgbClr val="002060"/>
                </a:solidFill>
              </a:rPr>
              <a:t>Как выявить лучшее в себе и в своих детях</a:t>
            </a:r>
          </a:p>
          <a:p>
            <a:pPr>
              <a:lnSpc>
                <a:spcPct val="70000"/>
              </a:lnSpc>
              <a:buClr>
                <a:srgbClr val="002060"/>
              </a:buClr>
            </a:pPr>
            <a:r>
              <a:rPr lang="ru-RU" sz="2400" b="1" dirty="0">
                <a:solidFill>
                  <a:schemeClr val="tx1"/>
                </a:solidFill>
              </a:rPr>
              <a:t>Элейн </a:t>
            </a:r>
            <a:r>
              <a:rPr lang="ru-RU" sz="2400" b="1" dirty="0" err="1">
                <a:solidFill>
                  <a:schemeClr val="tx1"/>
                </a:solidFill>
              </a:rPr>
              <a:t>Мазмин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dirty="0">
                <a:solidFill>
                  <a:srgbClr val="002060"/>
                </a:solidFill>
              </a:rPr>
              <a:t>Как говорить, чтобы дети слушали, и как слушать, чтобы дети говорили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 txBox="1">
            <a:spLocks/>
          </p:cNvSpPr>
          <p:nvPr/>
        </p:nvSpPr>
        <p:spPr>
          <a:xfrm>
            <a:off x="4299514" y="359493"/>
            <a:ext cx="3592972" cy="1190636"/>
          </a:xfrm>
          <a:prstGeom prst="rect">
            <a:avLst/>
          </a:prstGeom>
          <a:solidFill>
            <a:schemeClr val="tx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ЛИТЕРАТУРА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2910106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 2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 2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 30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9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32" name="Объект 5" descr="Книги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7" r="28297"/>
          <a:stretch/>
        </p:blipFill>
        <p:spPr>
          <a:xfrm flipH="1">
            <a:off x="7206407" y="1"/>
            <a:ext cx="4985593" cy="685799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3" name="Группа 32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11474" y="1536640"/>
            <a:ext cx="6936827" cy="5155324"/>
          </a:xfrm>
        </p:spPr>
        <p:txBody>
          <a:bodyPr>
            <a:normAutofit lnSpcReduction="10000"/>
          </a:bodyPr>
          <a:lstStyle/>
          <a:p>
            <a:pPr>
              <a:buClr>
                <a:srgbClr val="002060"/>
              </a:buClr>
            </a:pPr>
            <a:r>
              <a:rPr lang="ru-RU" sz="2400" b="1" dirty="0">
                <a:solidFill>
                  <a:schemeClr val="tx1"/>
                </a:solidFill>
              </a:rPr>
              <a:t>Людмила </a:t>
            </a:r>
            <a:r>
              <a:rPr lang="ru-RU" sz="2400" b="1" dirty="0" err="1">
                <a:solidFill>
                  <a:schemeClr val="tx1"/>
                </a:solidFill>
              </a:rPr>
              <a:t>Петрановская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dirty="0">
                <a:solidFill>
                  <a:srgbClr val="002060"/>
                </a:solidFill>
              </a:rPr>
              <a:t>Что делать, если…</a:t>
            </a:r>
          </a:p>
          <a:p>
            <a:pPr>
              <a:buClr>
                <a:srgbClr val="002060"/>
              </a:buClr>
            </a:pPr>
            <a:r>
              <a:rPr lang="ru-RU" sz="2400" b="1" dirty="0">
                <a:solidFill>
                  <a:schemeClr val="tx1"/>
                </a:solidFill>
              </a:rPr>
              <a:t>Барбара Шер. </a:t>
            </a:r>
            <a:r>
              <a:rPr lang="ru-RU" sz="2400" dirty="0">
                <a:solidFill>
                  <a:srgbClr val="002060"/>
                </a:solidFill>
              </a:rPr>
              <a:t>Мечтать не вредно</a:t>
            </a:r>
          </a:p>
          <a:p>
            <a:pPr>
              <a:buClr>
                <a:srgbClr val="002060"/>
              </a:buClr>
            </a:pPr>
            <a:r>
              <a:rPr lang="ru-RU" sz="2400" b="1" dirty="0">
                <a:solidFill>
                  <a:schemeClr val="tx1"/>
                </a:solidFill>
              </a:rPr>
              <a:t>Катрин </a:t>
            </a:r>
            <a:r>
              <a:rPr lang="ru-RU" sz="2400" b="1" dirty="0" err="1">
                <a:solidFill>
                  <a:schemeClr val="tx1"/>
                </a:solidFill>
              </a:rPr>
              <a:t>Петрас</a:t>
            </a:r>
            <a:r>
              <a:rPr lang="ru-RU" sz="2400" b="1" dirty="0">
                <a:solidFill>
                  <a:schemeClr val="tx1"/>
                </a:solidFill>
              </a:rPr>
              <a:t>, Росс </a:t>
            </a:r>
            <a:r>
              <a:rPr lang="ru-RU" sz="2400" b="1" dirty="0" err="1">
                <a:solidFill>
                  <a:schemeClr val="tx1"/>
                </a:solidFill>
              </a:rPr>
              <a:t>Петрас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dirty="0">
                <a:solidFill>
                  <a:srgbClr val="002060"/>
                </a:solidFill>
              </a:rPr>
              <a:t>Цель кажется недостижимой, пока она не достигнута</a:t>
            </a:r>
          </a:p>
          <a:p>
            <a:pPr>
              <a:buClr>
                <a:srgbClr val="002060"/>
              </a:buClr>
            </a:pPr>
            <a:r>
              <a:rPr lang="ru-RU" sz="2400" b="1" dirty="0">
                <a:solidFill>
                  <a:schemeClr val="tx1"/>
                </a:solidFill>
              </a:rPr>
              <a:t>Крис </a:t>
            </a:r>
            <a:r>
              <a:rPr lang="ru-RU" sz="2400" b="1" dirty="0" err="1">
                <a:solidFill>
                  <a:schemeClr val="tx1"/>
                </a:solidFill>
              </a:rPr>
              <a:t>Хэдфилд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dirty="0">
                <a:solidFill>
                  <a:srgbClr val="002060"/>
                </a:solidFill>
              </a:rPr>
              <a:t>Руководство астронавта по жизни на Земле</a:t>
            </a:r>
          </a:p>
          <a:p>
            <a:pPr>
              <a:buClr>
                <a:srgbClr val="002060"/>
              </a:buClr>
            </a:pPr>
            <a:r>
              <a:rPr lang="ru-RU" sz="2400" b="1" dirty="0">
                <a:solidFill>
                  <a:schemeClr val="tx1"/>
                </a:solidFill>
              </a:rPr>
              <a:t>Наталья </a:t>
            </a:r>
            <a:r>
              <a:rPr lang="ru-RU" sz="2400" b="1" dirty="0" err="1">
                <a:solidFill>
                  <a:schemeClr val="tx1"/>
                </a:solidFill>
              </a:rPr>
              <a:t>Кедрова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dirty="0">
                <a:solidFill>
                  <a:srgbClr val="002060"/>
                </a:solidFill>
              </a:rPr>
              <a:t>Внутренний мир. Путешествие к себе</a:t>
            </a:r>
          </a:p>
          <a:p>
            <a:pPr>
              <a:buClr>
                <a:srgbClr val="002060"/>
              </a:buClr>
            </a:pPr>
            <a:r>
              <a:rPr lang="ru-RU" sz="2400" b="1" dirty="0">
                <a:solidFill>
                  <a:schemeClr val="tx1"/>
                </a:solidFill>
              </a:rPr>
              <a:t>Шон </a:t>
            </a:r>
            <a:r>
              <a:rPr lang="ru-RU" sz="2400" b="1" dirty="0" err="1">
                <a:solidFill>
                  <a:schemeClr val="tx1"/>
                </a:solidFill>
              </a:rPr>
              <a:t>Кови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dirty="0">
                <a:solidFill>
                  <a:srgbClr val="002060"/>
                </a:solidFill>
              </a:rPr>
              <a:t>Семь навыков высокоэффективных </a:t>
            </a:r>
            <a:r>
              <a:rPr lang="ru-RU" sz="2400" dirty="0" err="1">
                <a:solidFill>
                  <a:srgbClr val="002060"/>
                </a:solidFill>
              </a:rPr>
              <a:t>тинейжеров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 txBox="1">
            <a:spLocks/>
          </p:cNvSpPr>
          <p:nvPr/>
        </p:nvSpPr>
        <p:spPr>
          <a:xfrm>
            <a:off x="3471839" y="179968"/>
            <a:ext cx="4035971" cy="1190636"/>
          </a:xfrm>
          <a:prstGeom prst="rect">
            <a:avLst/>
          </a:prstGeom>
          <a:solidFill>
            <a:schemeClr val="tx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ЛИТЕРАТУРА для подростка</a:t>
            </a:r>
          </a:p>
        </p:txBody>
      </p:sp>
    </p:spTree>
    <p:extLst>
      <p:ext uri="{BB962C8B-B14F-4D97-AF65-F5344CB8AC3E}">
        <p14:creationId xmlns:p14="http://schemas.microsoft.com/office/powerpoint/2010/main" val="3876486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58A973E8-C2D4-4C81-8ADE-C5C021A61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9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grpSp>
        <p:nvGrpSpPr>
          <p:cNvPr id="90" name="Группа 89">
            <a:extLst>
              <a:ext uri="{FF2B5EF4-FFF2-40B4-BE49-F238E27FC236}">
                <a16:creationId xmlns:a16="http://schemas.microsoft.com/office/drawing/2014/main" id="{A08E251A-5371-4E82-A0F3-2CA0C15AB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Прямоугольник с двумя усеченными противолежащими углами 12">
            <a:extLst>
              <a:ext uri="{FF2B5EF4-FFF2-40B4-BE49-F238E27FC236}">
                <a16:creationId xmlns:a16="http://schemas.microsoft.com/office/drawing/2014/main" id="{E05CABE9-5E7C-4773-BFCD-24B199FA1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5" name="Рисунок 4" descr="Девочки, шьющие одежду">
            <a:extLst>
              <a:ext uri="{FF2B5EF4-FFF2-40B4-BE49-F238E27FC236}">
                <a16:creationId xmlns:a16="http://schemas.microsoft.com/office/drawing/2014/main" id="{DB01D247-521D-46B2-B29A-935ED000F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" t="33228" r="15083" b="23430"/>
          <a:stretch/>
        </p:blipFill>
        <p:spPr>
          <a:xfrm>
            <a:off x="823395" y="920576"/>
            <a:ext cx="9290304" cy="3280831"/>
          </a:xfrm>
          <a:custGeom>
            <a:avLst/>
            <a:gdLst>
              <a:gd name="connsiteX0" fmla="*/ 402071 w 9290304"/>
              <a:gd name="connsiteY0" fmla="*/ 0 h 3280831"/>
              <a:gd name="connsiteX1" fmla="*/ 9290304 w 9290304"/>
              <a:gd name="connsiteY1" fmla="*/ 0 h 3280831"/>
              <a:gd name="connsiteX2" fmla="*/ 9290304 w 9290304"/>
              <a:gd name="connsiteY2" fmla="*/ 2876895 h 3280831"/>
              <a:gd name="connsiteX3" fmla="*/ 8886368 w 9290304"/>
              <a:gd name="connsiteY3" fmla="*/ 3280831 h 3280831"/>
              <a:gd name="connsiteX4" fmla="*/ 0 w 9290304"/>
              <a:gd name="connsiteY4" fmla="*/ 3280831 h 3280831"/>
              <a:gd name="connsiteX5" fmla="*/ 0 w 9290304"/>
              <a:gd name="connsiteY5" fmla="*/ 40207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7638"/>
            <a:ext cx="9206969" cy="805235"/>
          </a:xfrm>
          <a:solidFill>
            <a:schemeClr val="tx1"/>
          </a:solidFill>
          <a:ln>
            <a:solidFill>
              <a:schemeClr val="tx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algn="r" rtl="0"/>
            <a:r>
              <a:rPr lang="ru-RU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251" y="4431132"/>
            <a:ext cx="10568308" cy="2048495"/>
          </a:xfrm>
        </p:spPr>
        <p:txBody>
          <a:bodyPr rtlCol="0"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</a:rPr>
              <a:t>Сайт:</a:t>
            </a:r>
            <a:r>
              <a:rPr lang="ru-RU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600" b="1" dirty="0"/>
              <a:t>http://cppmsp-mosk-spb.ru</a:t>
            </a:r>
          </a:p>
          <a:p>
            <a:r>
              <a:rPr lang="ru-RU" sz="2600" b="1" dirty="0">
                <a:solidFill>
                  <a:schemeClr val="tx1"/>
                </a:solidFill>
              </a:rPr>
              <a:t>VK:</a:t>
            </a:r>
            <a:r>
              <a:rPr lang="ru-RU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600" b="1" dirty="0"/>
              <a:t>https://vk.com/cppmspclub</a:t>
            </a:r>
          </a:p>
          <a:p>
            <a:r>
              <a:rPr lang="ru-RU" sz="2600" b="1" dirty="0">
                <a:solidFill>
                  <a:schemeClr val="tx1"/>
                </a:solidFill>
              </a:rPr>
              <a:t>Адрес:</a:t>
            </a:r>
            <a:r>
              <a:rPr lang="ru-RU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600" b="1" dirty="0" err="1"/>
              <a:t>г.Санкт</a:t>
            </a:r>
            <a:r>
              <a:rPr lang="ru-RU" sz="2600" b="1" dirty="0"/>
              <a:t>-Петербург, </a:t>
            </a:r>
            <a:r>
              <a:rPr lang="ru-RU" sz="2600" b="1" dirty="0" err="1"/>
              <a:t>пл.Чернышевского</a:t>
            </a:r>
            <a:r>
              <a:rPr lang="ru-RU" sz="2600" b="1" dirty="0"/>
              <a:t>, дом 8 А</a:t>
            </a:r>
          </a:p>
          <a:p>
            <a:r>
              <a:rPr lang="ru-RU" sz="2600" b="1" dirty="0">
                <a:solidFill>
                  <a:schemeClr val="tx1"/>
                </a:solidFill>
              </a:rPr>
              <a:t>Телефон: </a:t>
            </a:r>
            <a:r>
              <a:rPr lang="ru-RU" sz="2600" b="1" dirty="0"/>
              <a:t>+7(812)246-20-55</a:t>
            </a:r>
          </a:p>
          <a:p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48818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 2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 2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 30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9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32" name="Объект 5" descr="Книги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38" r="35598"/>
          <a:stretch/>
        </p:blipFill>
        <p:spPr>
          <a:xfrm>
            <a:off x="9767945" y="1"/>
            <a:ext cx="2459422" cy="685799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3" name="Группа 32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 txBox="1">
            <a:spLocks/>
          </p:cNvSpPr>
          <p:nvPr/>
        </p:nvSpPr>
        <p:spPr>
          <a:xfrm>
            <a:off x="3921142" y="485621"/>
            <a:ext cx="3592972" cy="1190636"/>
          </a:xfrm>
          <a:prstGeom prst="rect">
            <a:avLst/>
          </a:prstGeom>
          <a:solidFill>
            <a:schemeClr val="tx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Мотивация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89618" y="2233436"/>
            <a:ext cx="8964286" cy="3285418"/>
          </a:xfrm>
        </p:spPr>
        <p:txBody>
          <a:bodyPr>
            <a:noAutofit/>
          </a:bodyPr>
          <a:lstStyle/>
          <a:p>
            <a:r>
              <a:rPr lang="ru-RU" sz="3200" b="1" dirty="0"/>
              <a:t>Мотив</a:t>
            </a:r>
            <a:r>
              <a:rPr lang="ru-RU" sz="3200" dirty="0"/>
              <a:t> — </a:t>
            </a:r>
            <a:r>
              <a:rPr lang="ru-RU" sz="3200" dirty="0">
                <a:solidFill>
                  <a:schemeClr val="tx1"/>
                </a:solidFill>
              </a:rPr>
              <a:t>это то, что </a:t>
            </a:r>
            <a:r>
              <a:rPr lang="ru-RU" sz="3200" u="sng" dirty="0">
                <a:solidFill>
                  <a:schemeClr val="tx1"/>
                </a:solidFill>
              </a:rPr>
              <a:t>побуждает</a:t>
            </a:r>
            <a:r>
              <a:rPr lang="ru-RU" sz="3200" dirty="0">
                <a:solidFill>
                  <a:schemeClr val="tx1"/>
                </a:solidFill>
              </a:rPr>
              <a:t> человека к деятельности, направляя его на удовлетворение определенной потребности</a:t>
            </a:r>
            <a:r>
              <a:rPr lang="ru-RU" sz="3200" dirty="0"/>
              <a:t>.</a:t>
            </a:r>
          </a:p>
          <a:p>
            <a:r>
              <a:rPr lang="ru-RU" sz="3200" b="1" dirty="0"/>
              <a:t>Мотивация </a:t>
            </a:r>
            <a:r>
              <a:rPr lang="ru-RU" sz="3200" dirty="0"/>
              <a:t>– </a:t>
            </a:r>
            <a:r>
              <a:rPr lang="ru-RU" sz="3200" dirty="0">
                <a:solidFill>
                  <a:schemeClr val="tx1"/>
                </a:solidFill>
              </a:rPr>
              <a:t>это </a:t>
            </a:r>
            <a:r>
              <a:rPr lang="ru-RU" sz="3200" u="sng" dirty="0">
                <a:solidFill>
                  <a:schemeClr val="tx1"/>
                </a:solidFill>
              </a:rPr>
              <a:t>совокупность </a:t>
            </a:r>
            <a:r>
              <a:rPr lang="ru-RU" sz="3200" dirty="0">
                <a:solidFill>
                  <a:schemeClr val="tx1"/>
                </a:solidFill>
              </a:rPr>
              <a:t>причин психологического характера (</a:t>
            </a:r>
            <a:r>
              <a:rPr lang="ru-RU" sz="3200" u="sng" dirty="0">
                <a:solidFill>
                  <a:schemeClr val="tx1"/>
                </a:solidFill>
              </a:rPr>
              <a:t>мотивов</a:t>
            </a:r>
            <a:r>
              <a:rPr lang="ru-RU" sz="3200" dirty="0">
                <a:solidFill>
                  <a:schemeClr val="tx1"/>
                </a:solidFill>
              </a:rPr>
              <a:t>), объясняющих поведение человека, его направленности и активности</a:t>
            </a:r>
            <a:r>
              <a:rPr lang="ru-RU" sz="32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233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 2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 2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 30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9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32" name="Объект 5" descr="Книги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38" r="35598"/>
          <a:stretch/>
        </p:blipFill>
        <p:spPr>
          <a:xfrm>
            <a:off x="9767945" y="1"/>
            <a:ext cx="2459422" cy="685799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3" name="Группа 32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261891" y="2873639"/>
            <a:ext cx="4934479" cy="361526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5296561"/>
              </p:ext>
            </p:extLst>
          </p:nvPr>
        </p:nvGraphicFramePr>
        <p:xfrm>
          <a:off x="334487" y="1676257"/>
          <a:ext cx="9601198" cy="4732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 txBox="1">
            <a:spLocks/>
          </p:cNvSpPr>
          <p:nvPr/>
        </p:nvSpPr>
        <p:spPr>
          <a:xfrm>
            <a:off x="3921142" y="485621"/>
            <a:ext cx="3592972" cy="1190636"/>
          </a:xfrm>
          <a:prstGeom prst="rect">
            <a:avLst/>
          </a:prstGeom>
          <a:solidFill>
            <a:schemeClr val="tx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Мотивация</a:t>
            </a:r>
          </a:p>
        </p:txBody>
      </p:sp>
    </p:spTree>
    <p:extLst>
      <p:ext uri="{BB962C8B-B14F-4D97-AF65-F5344CB8AC3E}">
        <p14:creationId xmlns:p14="http://schemas.microsoft.com/office/powerpoint/2010/main" val="375955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 2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 2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 30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9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32" name="Объект 5" descr="Книги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38" r="35598"/>
          <a:stretch/>
        </p:blipFill>
        <p:spPr>
          <a:xfrm>
            <a:off x="9767945" y="1"/>
            <a:ext cx="2459422" cy="685799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3" name="Группа 32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 txBox="1">
            <a:spLocks/>
          </p:cNvSpPr>
          <p:nvPr/>
        </p:nvSpPr>
        <p:spPr>
          <a:xfrm>
            <a:off x="3338600" y="485621"/>
            <a:ext cx="3592972" cy="1190636"/>
          </a:xfrm>
          <a:prstGeom prst="rect">
            <a:avLst/>
          </a:prstGeom>
          <a:solidFill>
            <a:schemeClr val="tx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Мотивация</a:t>
            </a:r>
          </a:p>
        </p:txBody>
      </p:sp>
      <p:sp>
        <p:nvSpPr>
          <p:cNvPr id="3" name="Кольцо 2"/>
          <p:cNvSpPr/>
          <p:nvPr/>
        </p:nvSpPr>
        <p:spPr>
          <a:xfrm>
            <a:off x="6016213" y="3990206"/>
            <a:ext cx="2478670" cy="2535182"/>
          </a:xfrm>
          <a:prstGeom prst="donut">
            <a:avLst>
              <a:gd name="adj" fmla="val 3803"/>
            </a:avLst>
          </a:prstGeom>
          <a:solidFill>
            <a:srgbClr val="D60093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97413" y="3991595"/>
            <a:ext cx="2554014" cy="2537047"/>
          </a:xfrm>
          <a:prstGeom prst="ellipse">
            <a:avLst/>
          </a:prstGeom>
          <a:solidFill>
            <a:srgbClr val="D60093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241780" y="4838176"/>
            <a:ext cx="2608707" cy="7131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ВНУРЕННЯЯ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 rot="358638">
            <a:off x="6627099" y="3817399"/>
            <a:ext cx="1414552" cy="698758"/>
          </a:xfrm>
        </p:spPr>
        <p:txBody>
          <a:bodyPr>
            <a:prstTxWarp prst="textArchUp">
              <a:avLst>
                <a:gd name="adj" fmla="val 10417039"/>
              </a:avLst>
            </a:prstTxWarp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ВНЕШНЯЯ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7312" y="2149416"/>
            <a:ext cx="4887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Личная </a:t>
            </a:r>
            <a:r>
              <a:rPr lang="ru-RU" sz="2400" b="1" dirty="0"/>
              <a:t>цель</a:t>
            </a:r>
          </a:p>
          <a:p>
            <a:pPr marL="285750" indent="-285750" algn="ctr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Закрепление </a:t>
            </a:r>
            <a:r>
              <a:rPr lang="ru-RU" sz="2400" b="1" dirty="0"/>
              <a:t>результата</a:t>
            </a:r>
            <a:r>
              <a:rPr lang="ru-RU" sz="2400" dirty="0"/>
              <a:t> (ожидания </a:t>
            </a:r>
            <a:r>
              <a:rPr lang="en-US" sz="2400" dirty="0"/>
              <a:t>=&gt;</a:t>
            </a:r>
            <a:r>
              <a:rPr lang="ru-RU" sz="2400" dirty="0"/>
              <a:t> результат)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65376" y="2027552"/>
            <a:ext cx="458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400" b="1" dirty="0"/>
              <a:t>Окружение</a:t>
            </a:r>
            <a:r>
              <a:rPr lang="ru-RU" sz="2400" dirty="0"/>
              <a:t> </a:t>
            </a:r>
          </a:p>
          <a:p>
            <a:pPr marL="285750" indent="-285750" algn="ctr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Правильная </a:t>
            </a:r>
            <a:r>
              <a:rPr lang="ru-RU" sz="2400" b="1" dirty="0"/>
              <a:t>похвала</a:t>
            </a:r>
          </a:p>
          <a:p>
            <a:pPr marL="285750" indent="-285750" algn="ctr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400" b="1" dirty="0"/>
              <a:t>Санкции</a:t>
            </a:r>
          </a:p>
        </p:txBody>
      </p:sp>
    </p:spTree>
    <p:extLst>
      <p:ext uri="{BB962C8B-B14F-4D97-AF65-F5344CB8AC3E}">
        <p14:creationId xmlns:p14="http://schemas.microsoft.com/office/powerpoint/2010/main" val="2225288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 2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 2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 30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9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33" name="Группа 32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 txBox="1">
            <a:spLocks/>
          </p:cNvSpPr>
          <p:nvPr/>
        </p:nvSpPr>
        <p:spPr>
          <a:xfrm>
            <a:off x="4107345" y="372166"/>
            <a:ext cx="3977309" cy="1190636"/>
          </a:xfrm>
          <a:prstGeom prst="rect">
            <a:avLst/>
          </a:prstGeom>
          <a:solidFill>
            <a:schemeClr val="tx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Школьная успеваемость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31221" y="2014791"/>
            <a:ext cx="3181082" cy="1764406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146988" y="2098383"/>
            <a:ext cx="3181081" cy="176440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Clr>
                <a:schemeClr val="bg2">
                  <a:lumMod val="40000"/>
                  <a:lumOff val="60000"/>
                </a:schemeClr>
              </a:buClr>
            </a:pPr>
            <a:r>
              <a:rPr lang="ru-RU" sz="2400" b="1" dirty="0"/>
              <a:t>Умения</a:t>
            </a:r>
          </a:p>
          <a:p>
            <a:pPr>
              <a:lnSpc>
                <a:spcPct val="70000"/>
              </a:lnSpc>
              <a:buClr>
                <a:schemeClr val="bg2">
                  <a:lumMod val="40000"/>
                  <a:lumOff val="60000"/>
                </a:schemeClr>
              </a:buClr>
            </a:pPr>
            <a:r>
              <a:rPr lang="ru-RU" sz="2400" b="1" dirty="0"/>
              <a:t>Навыки</a:t>
            </a:r>
          </a:p>
          <a:p>
            <a:pPr>
              <a:lnSpc>
                <a:spcPct val="70000"/>
              </a:lnSpc>
              <a:buClr>
                <a:schemeClr val="bg2">
                  <a:lumMod val="40000"/>
                  <a:lumOff val="60000"/>
                </a:schemeClr>
              </a:buClr>
            </a:pPr>
            <a:r>
              <a:rPr lang="ru-RU" sz="2400" b="1" dirty="0"/>
              <a:t>Знания</a:t>
            </a:r>
          </a:p>
          <a:p>
            <a:pPr>
              <a:lnSpc>
                <a:spcPct val="70000"/>
              </a:lnSpc>
              <a:buClr>
                <a:schemeClr val="bg2">
                  <a:lumMod val="40000"/>
                  <a:lumOff val="60000"/>
                </a:schemeClr>
              </a:buClr>
            </a:pPr>
            <a:r>
              <a:rPr lang="ru-RU" sz="2400" b="1" dirty="0"/>
              <a:t>Желание учиться</a:t>
            </a:r>
            <a:endParaRPr lang="ru-RU" sz="2400" dirty="0"/>
          </a:p>
        </p:txBody>
      </p:sp>
      <p:pic>
        <p:nvPicPr>
          <p:cNvPr id="4098" name="Picture 2" descr="http://itd3.mycdn.me/image?id=876644050129&amp;t=20&amp;plc=WEB&amp;tkn=*KIA6odZy7d98XehYMSBFPaZ-7L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6" b="100000" l="0" r="100000">
                        <a14:foregroundMark x1="44426" y1="13028" x2="44426" y2="13028"/>
                        <a14:foregroundMark x1="13478" y1="50704" x2="43760" y2="13028"/>
                        <a14:backgroundMark x1="85857" y1="49648" x2="99834" y2="57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61" y="4444823"/>
            <a:ext cx="5301676" cy="24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7737744" y="2003787"/>
            <a:ext cx="3181082" cy="1764406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е равно 3"/>
          <p:cNvSpPr/>
          <p:nvPr/>
        </p:nvSpPr>
        <p:spPr>
          <a:xfrm>
            <a:off x="7161713" y="4233333"/>
            <a:ext cx="2537138" cy="1248295"/>
          </a:xfrm>
          <a:prstGeom prst="mathNotEqual">
            <a:avLst/>
          </a:prstGeom>
          <a:solidFill>
            <a:srgbClr val="4AA8E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вно 5"/>
          <p:cNvSpPr/>
          <p:nvPr/>
        </p:nvSpPr>
        <p:spPr>
          <a:xfrm>
            <a:off x="1917937" y="4216481"/>
            <a:ext cx="2189408" cy="1305455"/>
          </a:xfrm>
          <a:prstGeom prst="mathEqual">
            <a:avLst/>
          </a:prstGeom>
          <a:solidFill>
            <a:srgbClr val="4AA8E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бъект 1"/>
          <p:cNvSpPr txBox="1">
            <a:spLocks/>
          </p:cNvSpPr>
          <p:nvPr/>
        </p:nvSpPr>
        <p:spPr>
          <a:xfrm>
            <a:off x="7737744" y="2003787"/>
            <a:ext cx="3181081" cy="17644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</a:pPr>
            <a:r>
              <a:rPr lang="ru-RU" sz="2400" b="1" dirty="0"/>
              <a:t>Умственное развитие</a:t>
            </a:r>
          </a:p>
          <a:p>
            <a:pPr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</a:pPr>
            <a:r>
              <a:rPr lang="ru-RU" sz="2400" b="1" dirty="0"/>
              <a:t>Способности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680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 2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 2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 30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9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690" y="450375"/>
            <a:ext cx="7488620" cy="1063123"/>
          </a:xfrm>
          <a:solidFill>
            <a:schemeClr val="tx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rtl="0"/>
            <a:r>
              <a:rPr lang="ru-RU" dirty="0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Младший школьник</a:t>
            </a:r>
          </a:p>
        </p:txBody>
      </p:sp>
      <p:grpSp>
        <p:nvGrpSpPr>
          <p:cNvPr id="33" name="Группа 32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825727" y="2340526"/>
            <a:ext cx="6482575" cy="1736677"/>
          </a:xfrm>
        </p:spPr>
        <p:txBody>
          <a:bodyPr>
            <a:noAutofit/>
          </a:bodyPr>
          <a:lstStyle/>
          <a:p>
            <a:pPr algn="ctr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Обучение, </a:t>
            </a:r>
            <a:r>
              <a:rPr lang="ru-RU" sz="2400" b="1" dirty="0">
                <a:solidFill>
                  <a:schemeClr val="tx1"/>
                </a:solidFill>
              </a:rPr>
              <a:t>интересное</a:t>
            </a:r>
            <a:r>
              <a:rPr lang="ru-RU" sz="2400" dirty="0">
                <a:solidFill>
                  <a:schemeClr val="tx1"/>
                </a:solidFill>
              </a:rPr>
              <a:t> как процесс (с включением соревновательных,  игровых элементов)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246" y="4579335"/>
            <a:ext cx="3206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Одобрение: хвалить за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прогресс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, а не оценки</a:t>
            </a:r>
          </a:p>
        </p:txBody>
      </p:sp>
      <p:sp>
        <p:nvSpPr>
          <p:cNvPr id="4" name="Овал 3"/>
          <p:cNvSpPr/>
          <p:nvPr/>
        </p:nvSpPr>
        <p:spPr>
          <a:xfrm>
            <a:off x="717661" y="4318000"/>
            <a:ext cx="3600977" cy="19888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797151" y="2128409"/>
            <a:ext cx="6574221" cy="212386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8044849" y="4811298"/>
            <a:ext cx="2653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Атмосфера в классе,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отношения</a:t>
            </a:r>
          </a:p>
        </p:txBody>
      </p:sp>
      <p:sp>
        <p:nvSpPr>
          <p:cNvPr id="41" name="Овал 40"/>
          <p:cNvSpPr/>
          <p:nvPr/>
        </p:nvSpPr>
        <p:spPr>
          <a:xfrm>
            <a:off x="7570884" y="4426743"/>
            <a:ext cx="3600977" cy="19888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https://fsd.multiurok.ru/html/2018/05/22/s_5b03fd0b3173b/906023_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06" b="97500" l="47292" r="60625"/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08" t="32963" r="38321"/>
          <a:stretch/>
        </p:blipFill>
        <p:spPr bwMode="auto">
          <a:xfrm>
            <a:off x="5723659" y="3618511"/>
            <a:ext cx="991673" cy="33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 txBox="1">
            <a:spLocks/>
          </p:cNvSpPr>
          <p:nvPr/>
        </p:nvSpPr>
        <p:spPr>
          <a:xfrm>
            <a:off x="3407979" y="1515730"/>
            <a:ext cx="5376042" cy="416673"/>
          </a:xfrm>
          <a:prstGeom prst="rect">
            <a:avLst/>
          </a:prstGeom>
          <a:solidFill>
            <a:schemeClr val="tx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Задача: научиться </a:t>
            </a:r>
            <a:r>
              <a:rPr lang="ru-RU" sz="2400" b="1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УЧИТЬСЯ</a:t>
            </a:r>
          </a:p>
        </p:txBody>
      </p:sp>
    </p:spTree>
    <p:extLst>
      <p:ext uri="{BB962C8B-B14F-4D97-AF65-F5344CB8AC3E}">
        <p14:creationId xmlns:p14="http://schemas.microsoft.com/office/powerpoint/2010/main" val="330621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 2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 2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 30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9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33" name="Группа 32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 txBox="1">
            <a:spLocks/>
          </p:cNvSpPr>
          <p:nvPr/>
        </p:nvSpPr>
        <p:spPr>
          <a:xfrm>
            <a:off x="2534992" y="302214"/>
            <a:ext cx="7122016" cy="119063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Почему все изменилось?</a:t>
            </a:r>
          </a:p>
        </p:txBody>
      </p:sp>
      <p:pic>
        <p:nvPicPr>
          <p:cNvPr id="3074" name="Picture 2" descr="https://fsd.multiurok.ru/html/2018/05/22/s_5b03fd0b3173b/906023_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472" b="97778" l="28125" r="45000">
                        <a14:foregroundMark x1="30312" y1="94306" x2="31771" y2="81389"/>
                        <a14:foregroundMark x1="41250" y1="94583" x2="40313" y2="823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89" t="12693" r="52832"/>
          <a:stretch/>
        </p:blipFill>
        <p:spPr bwMode="auto">
          <a:xfrm>
            <a:off x="9103066" y="2014230"/>
            <a:ext cx="1147515" cy="37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sd.multiurok.ru/html/2018/05/22/s_5b03fd0b3173b/906023_1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06" b="97500" l="47292" r="60625"/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08" t="32963" r="38321"/>
          <a:stretch/>
        </p:blipFill>
        <p:spPr bwMode="auto">
          <a:xfrm>
            <a:off x="1550972" y="2916946"/>
            <a:ext cx="835912" cy="278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dn3.vectorstock.com/i/1000x1000/72/57/comic-book-explosion-elements-vector-1777257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0" b="90000" l="4200" r="97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48" y="897532"/>
            <a:ext cx="5666704" cy="612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Развернутая стрелка 13"/>
          <p:cNvSpPr/>
          <p:nvPr/>
        </p:nvSpPr>
        <p:spPr>
          <a:xfrm>
            <a:off x="1891048" y="2014231"/>
            <a:ext cx="1880315" cy="600109"/>
          </a:xfrm>
          <a:prstGeom prst="uturnArrow">
            <a:avLst>
              <a:gd name="adj1" fmla="val 21552"/>
              <a:gd name="adj2" fmla="val 25000"/>
              <a:gd name="adj3" fmla="val 27146"/>
              <a:gd name="adj4" fmla="val 50000"/>
              <a:gd name="adj5" fmla="val 7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Развернутая стрелка 43"/>
          <p:cNvSpPr/>
          <p:nvPr/>
        </p:nvSpPr>
        <p:spPr>
          <a:xfrm flipV="1">
            <a:off x="7858981" y="5405669"/>
            <a:ext cx="1880315" cy="600109"/>
          </a:xfrm>
          <a:prstGeom prst="uturnArrow">
            <a:avLst>
              <a:gd name="adj1" fmla="val 21552"/>
              <a:gd name="adj2" fmla="val 25000"/>
              <a:gd name="adj3" fmla="val 27146"/>
              <a:gd name="adj4" fmla="val 50000"/>
              <a:gd name="adj5" fmla="val 7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7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 2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 2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 30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9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6" name="Объект 5" descr="Книги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1381" r="31381"/>
          <a:stretch/>
        </p:blipFill>
        <p:spPr>
          <a:xfrm>
            <a:off x="9475076" y="1"/>
            <a:ext cx="2716924" cy="685799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3" name="Группа 32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Выноска-облако 2"/>
          <p:cNvSpPr/>
          <p:nvPr/>
        </p:nvSpPr>
        <p:spPr>
          <a:xfrm>
            <a:off x="6195269" y="455028"/>
            <a:ext cx="2343638" cy="1355834"/>
          </a:xfrm>
          <a:prstGeom prst="cloudCallout">
            <a:avLst>
              <a:gd name="adj1" fmla="val -66211"/>
              <a:gd name="adj2" fmla="val 71802"/>
            </a:avLst>
          </a:prstGeom>
          <a:solidFill>
            <a:srgbClr val="FFFFFF">
              <a:alpha val="92157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Первая любовь</a:t>
            </a:r>
            <a:endParaRPr lang="ru-RU" dirty="0"/>
          </a:p>
        </p:txBody>
      </p:sp>
      <p:sp>
        <p:nvSpPr>
          <p:cNvPr id="41" name="Выноска-облако 40"/>
          <p:cNvSpPr/>
          <p:nvPr/>
        </p:nvSpPr>
        <p:spPr>
          <a:xfrm>
            <a:off x="6376571" y="1810862"/>
            <a:ext cx="1876096" cy="1355834"/>
          </a:xfrm>
          <a:prstGeom prst="cloudCallout">
            <a:avLst>
              <a:gd name="adj1" fmla="val -84699"/>
              <a:gd name="adj2" fmla="val -11919"/>
            </a:avLst>
          </a:prstGeom>
          <a:solidFill>
            <a:srgbClr val="FFFFFF">
              <a:alpha val="92157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Друзья</a:t>
            </a:r>
            <a:endParaRPr lang="ru-RU" dirty="0"/>
          </a:p>
        </p:txBody>
      </p:sp>
      <p:sp>
        <p:nvSpPr>
          <p:cNvPr id="42" name="Выноска-облако 41"/>
          <p:cNvSpPr/>
          <p:nvPr/>
        </p:nvSpPr>
        <p:spPr>
          <a:xfrm>
            <a:off x="4030288" y="260131"/>
            <a:ext cx="1876096" cy="1355834"/>
          </a:xfrm>
          <a:prstGeom prst="cloudCallout">
            <a:avLst>
              <a:gd name="adj1" fmla="val 6898"/>
              <a:gd name="adj2" fmla="val 83430"/>
            </a:avLst>
          </a:prstGeom>
          <a:solidFill>
            <a:srgbClr val="FFFFFF">
              <a:alpha val="92157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Хобби</a:t>
            </a:r>
            <a:endParaRPr lang="ru-RU" dirty="0"/>
          </a:p>
        </p:txBody>
      </p:sp>
      <p:sp>
        <p:nvSpPr>
          <p:cNvPr id="43" name="Выноска-облако 42"/>
          <p:cNvSpPr/>
          <p:nvPr/>
        </p:nvSpPr>
        <p:spPr>
          <a:xfrm>
            <a:off x="2027749" y="1442429"/>
            <a:ext cx="2465012" cy="1355834"/>
          </a:xfrm>
          <a:prstGeom prst="cloudCallout">
            <a:avLst>
              <a:gd name="adj1" fmla="val 64041"/>
              <a:gd name="adj2" fmla="val 25291"/>
            </a:avLst>
          </a:prstGeom>
          <a:solidFill>
            <a:srgbClr val="FFFFFF">
              <a:alpha val="92157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Спортивная секция</a:t>
            </a:r>
            <a:endParaRPr lang="ru-RU" dirty="0"/>
          </a:p>
        </p:txBody>
      </p:sp>
      <p:sp>
        <p:nvSpPr>
          <p:cNvPr id="44" name="Выноска-облако 43"/>
          <p:cNvSpPr/>
          <p:nvPr/>
        </p:nvSpPr>
        <p:spPr>
          <a:xfrm>
            <a:off x="1728373" y="149541"/>
            <a:ext cx="1876096" cy="1355834"/>
          </a:xfrm>
          <a:prstGeom prst="cloudCallout">
            <a:avLst>
              <a:gd name="adj1" fmla="val 68243"/>
              <a:gd name="adj2" fmla="val 69477"/>
            </a:avLst>
          </a:prstGeom>
          <a:solidFill>
            <a:srgbClr val="FFFFFF">
              <a:alpha val="92157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Семья</a:t>
            </a:r>
            <a:endParaRPr lang="ru-RU" dirty="0"/>
          </a:p>
        </p:txBody>
      </p:sp>
      <p:sp>
        <p:nvSpPr>
          <p:cNvPr id="45" name="Выноска-облако 44"/>
          <p:cNvSpPr/>
          <p:nvPr/>
        </p:nvSpPr>
        <p:spPr>
          <a:xfrm>
            <a:off x="1181833" y="2488779"/>
            <a:ext cx="2028496" cy="1355834"/>
          </a:xfrm>
          <a:prstGeom prst="cloudCallout">
            <a:avLst>
              <a:gd name="adj1" fmla="val 118663"/>
              <a:gd name="adj2" fmla="val -32849"/>
            </a:avLst>
          </a:prstGeom>
          <a:solidFill>
            <a:srgbClr val="FFFFFF">
              <a:alpha val="92157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Мое будущее</a:t>
            </a:r>
            <a:endParaRPr lang="ru-RU" dirty="0"/>
          </a:p>
        </p:txBody>
      </p:sp>
      <p:sp>
        <p:nvSpPr>
          <p:cNvPr id="47" name="Выноска-облако 46"/>
          <p:cNvSpPr/>
          <p:nvPr/>
        </p:nvSpPr>
        <p:spPr>
          <a:xfrm>
            <a:off x="6721710" y="4756596"/>
            <a:ext cx="1876096" cy="1355834"/>
          </a:xfrm>
          <a:prstGeom prst="cloudCallout">
            <a:avLst>
              <a:gd name="adj1" fmla="val -72093"/>
              <a:gd name="adj2" fmla="val -140989"/>
            </a:avLst>
          </a:prstGeom>
          <a:solidFill>
            <a:srgbClr val="FFFFFF">
              <a:alpha val="92157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Музыка</a:t>
            </a:r>
            <a:endParaRPr lang="ru-RU" dirty="0"/>
          </a:p>
        </p:txBody>
      </p:sp>
      <p:sp>
        <p:nvSpPr>
          <p:cNvPr id="49" name="Выноска-облако 48"/>
          <p:cNvSpPr/>
          <p:nvPr/>
        </p:nvSpPr>
        <p:spPr>
          <a:xfrm>
            <a:off x="2196081" y="4725939"/>
            <a:ext cx="2480274" cy="1540853"/>
          </a:xfrm>
          <a:prstGeom prst="cloudCallout">
            <a:avLst>
              <a:gd name="adj1" fmla="val 41352"/>
              <a:gd name="adj2" fmla="val -189826"/>
            </a:avLst>
          </a:prstGeom>
          <a:solidFill>
            <a:srgbClr val="FFFFFF">
              <a:alpha val="92157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Компьютер-</a:t>
            </a:r>
            <a:r>
              <a:rPr lang="ru-RU" b="1" dirty="0" err="1">
                <a:solidFill>
                  <a:schemeClr val="accent1"/>
                </a:solidFill>
              </a:rPr>
              <a:t>ные</a:t>
            </a:r>
            <a:r>
              <a:rPr lang="ru-RU" b="1" dirty="0">
                <a:solidFill>
                  <a:schemeClr val="accent1"/>
                </a:solidFill>
              </a:rPr>
              <a:t> игры</a:t>
            </a:r>
            <a:endParaRPr lang="ru-RU" dirty="0"/>
          </a:p>
        </p:txBody>
      </p:sp>
      <p:sp>
        <p:nvSpPr>
          <p:cNvPr id="46" name="Выноска-облако 45"/>
          <p:cNvSpPr/>
          <p:nvPr/>
        </p:nvSpPr>
        <p:spPr>
          <a:xfrm>
            <a:off x="1334233" y="4209685"/>
            <a:ext cx="2107324" cy="1093823"/>
          </a:xfrm>
          <a:prstGeom prst="cloudCallout">
            <a:avLst>
              <a:gd name="adj1" fmla="val 123705"/>
              <a:gd name="adj2" fmla="val -153779"/>
            </a:avLst>
          </a:prstGeom>
          <a:solidFill>
            <a:srgbClr val="FFFFFF">
              <a:alpha val="92157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Соц. сети</a:t>
            </a:r>
            <a:endParaRPr lang="ru-RU" dirty="0"/>
          </a:p>
        </p:txBody>
      </p:sp>
      <p:sp>
        <p:nvSpPr>
          <p:cNvPr id="48" name="Выноска-облако 47"/>
          <p:cNvSpPr/>
          <p:nvPr/>
        </p:nvSpPr>
        <p:spPr>
          <a:xfrm>
            <a:off x="6096000" y="3285067"/>
            <a:ext cx="1876096" cy="1355834"/>
          </a:xfrm>
          <a:prstGeom prst="cloudCallout">
            <a:avLst>
              <a:gd name="adj1" fmla="val -106547"/>
              <a:gd name="adj2" fmla="val -86338"/>
            </a:avLst>
          </a:prstGeom>
          <a:solidFill>
            <a:srgbClr val="FFFFFF">
              <a:alpha val="92157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Выноска-облако 49"/>
          <p:cNvSpPr/>
          <p:nvPr/>
        </p:nvSpPr>
        <p:spPr>
          <a:xfrm>
            <a:off x="5075486" y="5404395"/>
            <a:ext cx="1876096" cy="1355834"/>
          </a:xfrm>
          <a:prstGeom prst="cloudCallout">
            <a:avLst>
              <a:gd name="adj1" fmla="val -4867"/>
              <a:gd name="adj2" fmla="val -204942"/>
            </a:avLst>
          </a:prstGeom>
          <a:solidFill>
            <a:srgbClr val="FFFFFF">
              <a:alpha val="92157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Страхи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8634" y="3778318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Учеба</a:t>
            </a:r>
          </a:p>
        </p:txBody>
      </p:sp>
      <p:pic>
        <p:nvPicPr>
          <p:cNvPr id="22" name="Picture 2" descr="https://fsd.multiurok.ru/html/2018/05/22/s_5b03fd0b3173b/906023_1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72" b="97778" l="28125" r="45000">
                        <a14:foregroundMark x1="30312" y1="94306" x2="31771" y2="81389"/>
                        <a14:foregroundMark x1="41250" y1="94583" x2="40313" y2="823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89" t="12693" r="52832"/>
          <a:stretch/>
        </p:blipFill>
        <p:spPr bwMode="auto">
          <a:xfrm>
            <a:off x="4661714" y="1720680"/>
            <a:ext cx="1160605" cy="382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89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 18">
            <a:extLst>
              <a:ext uri="{FF2B5EF4-FFF2-40B4-BE49-F238E27FC236}">
                <a16:creationId xmlns:a16="http://schemas.microsoft.com/office/drawing/2014/main" id="{7AE45261-7584-4688-A4A3-724AC140F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9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23" y="236359"/>
            <a:ext cx="4364104" cy="81279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rtl="0"/>
            <a:r>
              <a:rPr lang="ru-RU" dirty="0">
                <a:solidFill>
                  <a:srgbClr val="FFFFFF"/>
                </a:solidFill>
              </a:rPr>
              <a:t>Частые ошибки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1EEF4727-6B5C-4FA7-968D-912F35A4C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Прямая соединительная линия 23">
              <a:extLst>
                <a:ext uri="{FF2B5EF4-FFF2-40B4-BE49-F238E27FC236}">
                  <a16:creationId xmlns:a16="http://schemas.microsoft.com/office/drawing/2014/main" id="{52FE142A-A0FD-4557-92D4-A7A7F27CB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 24">
              <a:extLst>
                <a:ext uri="{FF2B5EF4-FFF2-40B4-BE49-F238E27FC236}">
                  <a16:creationId xmlns:a16="http://schemas.microsoft.com/office/drawing/2014/main" id="{7F84B8B9-9710-47C6-A3BC-99C562894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693ADAE5-007B-4BBF-8DA6-2EB91A0BE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F3DB8E36-978B-4F5D-B278-B1F45C585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37484C8B-8B05-442F-A4F5-4192C7D0C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113" y="1875367"/>
            <a:ext cx="8935070" cy="3615267"/>
          </a:xfrm>
        </p:spPr>
        <p:txBody>
          <a:bodyPr>
            <a:noAutofit/>
          </a:bodyPr>
          <a:lstStyle/>
          <a:p>
            <a:pPr lvl="0"/>
            <a:r>
              <a:rPr lang="ru-RU" sz="2800" dirty="0"/>
              <a:t>Отсутствие </a:t>
            </a:r>
            <a:r>
              <a:rPr lang="ru-RU" sz="2800" b="1" dirty="0"/>
              <a:t>режима </a:t>
            </a:r>
            <a:r>
              <a:rPr lang="ru-RU" sz="2800" dirty="0"/>
              <a:t>дня (с детства)</a:t>
            </a:r>
          </a:p>
          <a:p>
            <a:pPr lvl="0"/>
            <a:r>
              <a:rPr lang="ru-RU" sz="2800" dirty="0"/>
              <a:t>Нарушение </a:t>
            </a:r>
            <a:r>
              <a:rPr lang="ru-RU" sz="2800" b="1" dirty="0"/>
              <a:t>единства </a:t>
            </a:r>
            <a:r>
              <a:rPr lang="ru-RU" sz="2800" dirty="0"/>
              <a:t>требований </a:t>
            </a:r>
          </a:p>
          <a:p>
            <a:pPr lvl="0"/>
            <a:r>
              <a:rPr lang="ru-RU" sz="2800" dirty="0"/>
              <a:t>Неправильные методы </a:t>
            </a:r>
            <a:r>
              <a:rPr lang="ru-RU" sz="2800" b="1" dirty="0"/>
              <a:t>воспитания</a:t>
            </a:r>
            <a:r>
              <a:rPr lang="ru-RU" sz="2800" dirty="0"/>
              <a:t> (подавление/чрезмерная опека и др.)</a:t>
            </a:r>
          </a:p>
          <a:p>
            <a:pPr lvl="0"/>
            <a:r>
              <a:rPr lang="ru-RU" sz="2800" b="1" dirty="0"/>
              <a:t>Завышенные</a:t>
            </a:r>
            <a:r>
              <a:rPr lang="ru-RU" sz="2800" dirty="0"/>
              <a:t> требования против объективных возможностей</a:t>
            </a:r>
          </a:p>
          <a:p>
            <a:pPr lvl="0"/>
            <a:r>
              <a:rPr lang="ru-RU" sz="2800" b="1" dirty="0"/>
              <a:t>Сравнения</a:t>
            </a:r>
            <a:r>
              <a:rPr lang="ru-RU" sz="2800" dirty="0"/>
              <a:t>, высмеивания, напоминания о </a:t>
            </a:r>
            <a:r>
              <a:rPr lang="ru-RU" sz="2800" b="1" dirty="0"/>
              <a:t>неудачах</a:t>
            </a:r>
            <a:endParaRPr lang="ru-RU" sz="2800" dirty="0"/>
          </a:p>
          <a:p>
            <a:pPr lvl="0"/>
            <a:r>
              <a:rPr lang="ru-RU" sz="2800" dirty="0"/>
              <a:t>Проецирование своих </a:t>
            </a:r>
            <a:r>
              <a:rPr lang="ru-RU" sz="2800" b="1" dirty="0"/>
              <a:t>ожиданий</a:t>
            </a:r>
            <a:r>
              <a:rPr lang="ru-RU" sz="2800" dirty="0"/>
              <a:t>, интересов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9538203" y="592428"/>
            <a:ext cx="2542180" cy="1788465"/>
          </a:xfrm>
          <a:prstGeom prst="cloudCallout">
            <a:avLst>
              <a:gd name="adj1" fmla="val 48511"/>
              <a:gd name="adj2" fmla="val 107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9206969" y="3257967"/>
            <a:ext cx="2015623" cy="1491946"/>
          </a:xfrm>
          <a:prstGeom prst="cloudCallout">
            <a:avLst>
              <a:gd name="adj1" fmla="val -56916"/>
              <a:gd name="adj2" fmla="val 10172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олния 4"/>
          <p:cNvSpPr/>
          <p:nvPr/>
        </p:nvSpPr>
        <p:spPr>
          <a:xfrm rot="21231336" flipH="1">
            <a:off x="10467343" y="1349341"/>
            <a:ext cx="902966" cy="1892838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олния 16"/>
          <p:cNvSpPr/>
          <p:nvPr/>
        </p:nvSpPr>
        <p:spPr>
          <a:xfrm rot="20921965" flipH="1">
            <a:off x="9812050" y="1634921"/>
            <a:ext cx="522677" cy="1095659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олния 17"/>
          <p:cNvSpPr/>
          <p:nvPr/>
        </p:nvSpPr>
        <p:spPr>
          <a:xfrm rot="21243862" flipH="1">
            <a:off x="10030953" y="2710137"/>
            <a:ext cx="522677" cy="1095659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44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Срез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E76448-B9B5-444F-ABF0-3E2949E5B92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«Изучение среза»</Template>
  <TotalTime>0</TotalTime>
  <Words>502</Words>
  <Application>Microsoft Office PowerPoint</Application>
  <PresentationFormat>Широкоэкранный</PresentationFormat>
  <Paragraphs>156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Century Gothic</vt:lpstr>
      <vt:lpstr>Times New Roman</vt:lpstr>
      <vt:lpstr>Wingdings</vt:lpstr>
      <vt:lpstr>Wingdings 3</vt:lpstr>
      <vt:lpstr>Срез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Младший школьник</vt:lpstr>
      <vt:lpstr>Презентация PowerPoint</vt:lpstr>
      <vt:lpstr>Презентация PowerPoint</vt:lpstr>
      <vt:lpstr>Частые ошибки</vt:lpstr>
      <vt:lpstr>Презентация PowerPoint</vt:lpstr>
      <vt:lpstr>Презентация PowerPoint</vt:lpstr>
      <vt:lpstr>Ваши вопросы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2021-02-04T19:43:26Z</dcterms:created>
  <dcterms:modified xsi:type="dcterms:W3CDTF">2021-02-15T08:57:53Z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