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57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16E56D-4A08-4BDC-BD81-952B9DEFAA9E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518AEC-F6B2-4A73-800D-F5ADDEB979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257800"/>
            <a:ext cx="4857752" cy="1600200"/>
          </a:xfrm>
        </p:spPr>
        <p:txBody>
          <a:bodyPr/>
          <a:lstStyle/>
          <a:p>
            <a:r>
              <a:rPr lang="ru-RU" dirty="0" smtClean="0"/>
              <a:t>учитель-логопед Малина С.Г.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ru-RU" dirty="0" smtClean="0"/>
              <a:t>Непроизносимые согласные</a:t>
            </a:r>
            <a:endParaRPr lang="ru-RU" dirty="0"/>
          </a:p>
        </p:txBody>
      </p:sp>
      <p:pic>
        <p:nvPicPr>
          <p:cNvPr id="1030" name="Picture 6" descr="https://ds04.infourok.ru/uploads/ex/09c0/000b8ef7-e06bd1b7/img10.jpg"/>
          <p:cNvPicPr>
            <a:picLocks noChangeAspect="1" noChangeArrowheads="1"/>
          </p:cNvPicPr>
          <p:nvPr/>
        </p:nvPicPr>
        <p:blipFill>
          <a:blip r:embed="rId2"/>
          <a:srcRect l="4932" t="30685" r="59726"/>
          <a:stretch>
            <a:fillRect/>
          </a:stretch>
        </p:blipFill>
        <p:spPr bwMode="auto">
          <a:xfrm>
            <a:off x="571472" y="3357562"/>
            <a:ext cx="3071834" cy="338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виз нашего урока:“Ужасно интересно все то, что неизвестно”."/>
          <p:cNvPicPr/>
          <p:nvPr/>
        </p:nvPicPr>
        <p:blipFill>
          <a:blip r:embed="rId2"/>
          <a:srcRect t="17778" b="3333"/>
          <a:stretch>
            <a:fillRect/>
          </a:stretch>
        </p:blipFill>
        <p:spPr bwMode="auto">
          <a:xfrm>
            <a:off x="142844" y="357166"/>
            <a:ext cx="87868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8/08/08/s_5b6b320c268b2/935026_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8/08/08/s_5b6b320c268b2/935026_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1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8/08/08/s_5b6b320c268b2/935026_5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5aa/00001931-d19351af/2/img16.jpg"/>
          <p:cNvPicPr/>
          <p:nvPr/>
        </p:nvPicPr>
        <p:blipFill>
          <a:blip r:embed="rId2"/>
          <a:srcRect l="5645" t="4348" r="5645" b="7609"/>
          <a:stretch>
            <a:fillRect/>
          </a:stretch>
        </p:blipFill>
        <p:spPr bwMode="auto">
          <a:xfrm>
            <a:off x="642910" y="428604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html/2013/10/16/98666503/img14.jpg"/>
          <p:cNvPicPr/>
          <p:nvPr/>
        </p:nvPicPr>
        <p:blipFill>
          <a:blip r:embed="rId2"/>
          <a:srcRect t="18889"/>
          <a:stretch>
            <a:fillRect/>
          </a:stretch>
        </p:blipFill>
        <p:spPr bwMode="auto">
          <a:xfrm>
            <a:off x="142844" y="785794"/>
            <a:ext cx="87868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БЕРИ ПРОВЕРОЧНЫЕ СЛОВА, ВСТАВЬ ПРОПУЩЕННЫЕ БУКВЫ: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1357298"/>
            <a:ext cx="635798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FadeLeft">
              <a:avLst/>
            </a:prstTxWarp>
            <a:spAutoFit/>
          </a:bodyPr>
          <a:lstStyle/>
          <a:p>
            <a:pPr algn="ctr"/>
            <a:r>
              <a:rPr lang="ru-RU" sz="3600" dirty="0" smtClean="0"/>
              <a:t>Спасибо за занятие</a:t>
            </a:r>
            <a:endParaRPr lang="ru-RU" sz="3600" dirty="0"/>
          </a:p>
        </p:txBody>
      </p:sp>
      <p:pic>
        <p:nvPicPr>
          <p:cNvPr id="4" name="Рисунок 3" descr="https://ds02.infourok.ru/uploads/ex/03ea/0005f759-7a553fb4/img12.jpg"/>
          <p:cNvPicPr/>
          <p:nvPr/>
        </p:nvPicPr>
        <p:blipFill>
          <a:blip r:embed="rId2"/>
          <a:srcRect r="78972" b="66328"/>
          <a:stretch>
            <a:fillRect/>
          </a:stretch>
        </p:blipFill>
        <p:spPr bwMode="auto">
          <a:xfrm>
            <a:off x="3214678" y="2071678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905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Непроизносимые согласные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99</cp:revision>
  <dcterms:created xsi:type="dcterms:W3CDTF">2020-05-18T03:18:22Z</dcterms:created>
  <dcterms:modified xsi:type="dcterms:W3CDTF">2020-05-18T18:23:25Z</dcterms:modified>
</cp:coreProperties>
</file>